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8" r:id="rId1"/>
  </p:sldMasterIdLst>
  <p:notesMasterIdLst>
    <p:notesMasterId r:id="rId6"/>
  </p:notes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39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C651E7-D371-4DEC-18DD-DB075E5D5E01}" v="1712" dt="2024-12-10T18:12:27.946"/>
    <p1510:client id="{DE1A81BF-41F3-4522-8ADB-36759578FE86}" v="307" dt="2024-12-10T17:11:19.6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3840"/>
        <p:guide pos="3940"/>
        <p:guide orient="horz" pos="216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rth Snehal Patel" userId="effd1a1a-c2bf-4de2-b3ea-eb408ed95697" providerId="ADAL" clId="{DE1A81BF-41F3-4522-8ADB-36759578FE86}"/>
    <pc:docChg chg="undo custSel addSld delSld modSld sldOrd">
      <pc:chgData name="Tirth Snehal Patel" userId="effd1a1a-c2bf-4de2-b3ea-eb408ed95697" providerId="ADAL" clId="{DE1A81BF-41F3-4522-8ADB-36759578FE86}" dt="2024-12-10T17:11:19.697" v="682" actId="1076"/>
      <pc:docMkLst>
        <pc:docMk/>
      </pc:docMkLst>
      <pc:sldChg chg="modSp del mod">
        <pc:chgData name="Tirth Snehal Patel" userId="effd1a1a-c2bf-4de2-b3ea-eb408ed95697" providerId="ADAL" clId="{DE1A81BF-41F3-4522-8ADB-36759578FE86}" dt="2024-12-10T16:11:15.514" v="143" actId="47"/>
        <pc:sldMkLst>
          <pc:docMk/>
          <pc:sldMk cId="2565115128" sldId="256"/>
        </pc:sldMkLst>
        <pc:spChg chg="mod">
          <ac:chgData name="Tirth Snehal Patel" userId="effd1a1a-c2bf-4de2-b3ea-eb408ed95697" providerId="ADAL" clId="{DE1A81BF-41F3-4522-8ADB-36759578FE86}" dt="2024-12-10T16:06:34.217" v="109" actId="403"/>
          <ac:spMkLst>
            <pc:docMk/>
            <pc:sldMk cId="2565115128" sldId="256"/>
            <ac:spMk id="6" creationId="{17DF7D81-7634-BD3B-7B27-5875E61E6FA4}"/>
          </ac:spMkLst>
        </pc:spChg>
        <pc:spChg chg="mod">
          <ac:chgData name="Tirth Snehal Patel" userId="effd1a1a-c2bf-4de2-b3ea-eb408ed95697" providerId="ADAL" clId="{DE1A81BF-41F3-4522-8ADB-36759578FE86}" dt="2024-12-10T16:09:40.342" v="142" actId="20577"/>
          <ac:spMkLst>
            <pc:docMk/>
            <pc:sldMk cId="2565115128" sldId="256"/>
            <ac:spMk id="9" creationId="{3B45BD95-4EB0-F942-8F4D-6FBDE88DAC09}"/>
          </ac:spMkLst>
        </pc:spChg>
      </pc:sldChg>
      <pc:sldChg chg="new del ord">
        <pc:chgData name="Tirth Snehal Patel" userId="effd1a1a-c2bf-4de2-b3ea-eb408ed95697" providerId="ADAL" clId="{DE1A81BF-41F3-4522-8ADB-36759578FE86}" dt="2024-12-10T16:23:17.169" v="376" actId="2696"/>
        <pc:sldMkLst>
          <pc:docMk/>
          <pc:sldMk cId="3497983298" sldId="256"/>
        </pc:sldMkLst>
      </pc:sldChg>
      <pc:sldChg chg="del">
        <pc:chgData name="Tirth Snehal Patel" userId="effd1a1a-c2bf-4de2-b3ea-eb408ed95697" providerId="ADAL" clId="{DE1A81BF-41F3-4522-8ADB-36759578FE86}" dt="2024-12-10T16:11:15.514" v="143" actId="47"/>
        <pc:sldMkLst>
          <pc:docMk/>
          <pc:sldMk cId="324399592" sldId="257"/>
        </pc:sldMkLst>
      </pc:sldChg>
      <pc:sldChg chg="addSp modSp add mod modNotesTx">
        <pc:chgData name="Tirth Snehal Patel" userId="effd1a1a-c2bf-4de2-b3ea-eb408ed95697" providerId="ADAL" clId="{DE1A81BF-41F3-4522-8ADB-36759578FE86}" dt="2024-12-10T16:23:07.080" v="375" actId="20577"/>
        <pc:sldMkLst>
          <pc:docMk/>
          <pc:sldMk cId="2565115128" sldId="257"/>
        </pc:sldMkLst>
        <pc:spChg chg="mod">
          <ac:chgData name="Tirth Snehal Patel" userId="effd1a1a-c2bf-4de2-b3ea-eb408ed95697" providerId="ADAL" clId="{DE1A81BF-41F3-4522-8ADB-36759578FE86}" dt="2024-12-10T16:23:07.080" v="375" actId="20577"/>
          <ac:spMkLst>
            <pc:docMk/>
            <pc:sldMk cId="2565115128" sldId="257"/>
            <ac:spMk id="4" creationId="{3864A113-FE24-320A-33CE-E2BC1814B9AE}"/>
          </ac:spMkLst>
        </pc:spChg>
        <pc:spChg chg="mod">
          <ac:chgData name="Tirth Snehal Patel" userId="effd1a1a-c2bf-4de2-b3ea-eb408ed95697" providerId="ADAL" clId="{DE1A81BF-41F3-4522-8ADB-36759578FE86}" dt="2024-12-10T16:20:02.074" v="296" actId="1076"/>
          <ac:spMkLst>
            <pc:docMk/>
            <pc:sldMk cId="2565115128" sldId="257"/>
            <ac:spMk id="6" creationId="{17DF7D81-7634-BD3B-7B27-5875E61E6FA4}"/>
          </ac:spMkLst>
        </pc:spChg>
        <pc:spChg chg="mod">
          <ac:chgData name="Tirth Snehal Patel" userId="effd1a1a-c2bf-4de2-b3ea-eb408ed95697" providerId="ADAL" clId="{DE1A81BF-41F3-4522-8ADB-36759578FE86}" dt="2024-12-10T16:20:33.943" v="322" actId="20577"/>
          <ac:spMkLst>
            <pc:docMk/>
            <pc:sldMk cId="2565115128" sldId="257"/>
            <ac:spMk id="9" creationId="{3B45BD95-4EB0-F942-8F4D-6FBDE88DAC09}"/>
          </ac:spMkLst>
        </pc:spChg>
        <pc:picChg chg="add mod">
          <ac:chgData name="Tirth Snehal Patel" userId="effd1a1a-c2bf-4de2-b3ea-eb408ed95697" providerId="ADAL" clId="{DE1A81BF-41F3-4522-8ADB-36759578FE86}" dt="2024-12-10T16:22:32.802" v="348" actId="1076"/>
          <ac:picMkLst>
            <pc:docMk/>
            <pc:sldMk cId="2565115128" sldId="257"/>
            <ac:picMk id="3" creationId="{29F5034E-7E43-5372-0CD0-6BE4587E4E4C}"/>
          </ac:picMkLst>
        </pc:picChg>
      </pc:sldChg>
      <pc:sldChg chg="addSp delSp modSp new mod">
        <pc:chgData name="Tirth Snehal Patel" userId="effd1a1a-c2bf-4de2-b3ea-eb408ed95697" providerId="ADAL" clId="{DE1A81BF-41F3-4522-8ADB-36759578FE86}" dt="2024-12-10T17:11:19.697" v="682" actId="1076"/>
        <pc:sldMkLst>
          <pc:docMk/>
          <pc:sldMk cId="635588191" sldId="258"/>
        </pc:sldMkLst>
        <pc:spChg chg="mod">
          <ac:chgData name="Tirth Snehal Patel" userId="effd1a1a-c2bf-4de2-b3ea-eb408ed95697" providerId="ADAL" clId="{DE1A81BF-41F3-4522-8ADB-36759578FE86}" dt="2024-12-10T16:58:23.089" v="611" actId="404"/>
          <ac:spMkLst>
            <pc:docMk/>
            <pc:sldMk cId="635588191" sldId="258"/>
            <ac:spMk id="2" creationId="{E1F86F04-A1F4-F0D9-A9B0-351E9005981B}"/>
          </ac:spMkLst>
        </pc:spChg>
        <pc:spChg chg="del mod">
          <ac:chgData name="Tirth Snehal Patel" userId="effd1a1a-c2bf-4de2-b3ea-eb408ed95697" providerId="ADAL" clId="{DE1A81BF-41F3-4522-8ADB-36759578FE86}" dt="2024-12-10T17:01:53.928" v="624"/>
          <ac:spMkLst>
            <pc:docMk/>
            <pc:sldMk cId="635588191" sldId="258"/>
            <ac:spMk id="3" creationId="{AFB81DD2-FD7B-9159-A6A2-A8A801199E82}"/>
          </ac:spMkLst>
        </pc:spChg>
        <pc:picChg chg="add mod">
          <ac:chgData name="Tirth Snehal Patel" userId="effd1a1a-c2bf-4de2-b3ea-eb408ed95697" providerId="ADAL" clId="{DE1A81BF-41F3-4522-8ADB-36759578FE86}" dt="2024-12-10T17:11:06.271" v="681" actId="1076"/>
          <ac:picMkLst>
            <pc:docMk/>
            <pc:sldMk cId="635588191" sldId="258"/>
            <ac:picMk id="5" creationId="{F241AB07-A1BC-081F-1DFB-9C2A4E289732}"/>
          </ac:picMkLst>
        </pc:picChg>
        <pc:picChg chg="add mod">
          <ac:chgData name="Tirth Snehal Patel" userId="effd1a1a-c2bf-4de2-b3ea-eb408ed95697" providerId="ADAL" clId="{DE1A81BF-41F3-4522-8ADB-36759578FE86}" dt="2024-12-10T17:02:41.976" v="640" actId="1076"/>
          <ac:picMkLst>
            <pc:docMk/>
            <pc:sldMk cId="635588191" sldId="258"/>
            <ac:picMk id="10" creationId="{F7AD13BD-41CB-99B7-E5DF-B3F7B8D317A7}"/>
          </ac:picMkLst>
        </pc:picChg>
        <pc:picChg chg="add mod">
          <ac:chgData name="Tirth Snehal Patel" userId="effd1a1a-c2bf-4de2-b3ea-eb408ed95697" providerId="ADAL" clId="{DE1A81BF-41F3-4522-8ADB-36759578FE86}" dt="2024-12-10T17:02:44.298" v="641" actId="1076"/>
          <ac:picMkLst>
            <pc:docMk/>
            <pc:sldMk cId="635588191" sldId="258"/>
            <ac:picMk id="12" creationId="{29748071-A42E-E560-8B23-80B46059585D}"/>
          </ac:picMkLst>
        </pc:picChg>
        <pc:picChg chg="add mod">
          <ac:chgData name="Tirth Snehal Patel" userId="effd1a1a-c2bf-4de2-b3ea-eb408ed95697" providerId="ADAL" clId="{DE1A81BF-41F3-4522-8ADB-36759578FE86}" dt="2024-12-10T17:11:19.697" v="682" actId="1076"/>
          <ac:picMkLst>
            <pc:docMk/>
            <pc:sldMk cId="635588191" sldId="258"/>
            <ac:picMk id="17" creationId="{485062C9-61FE-9BF4-082B-19DDB9F3FC5C}"/>
          </ac:picMkLst>
        </pc:picChg>
        <pc:picChg chg="add mod">
          <ac:chgData name="Tirth Snehal Patel" userId="effd1a1a-c2bf-4de2-b3ea-eb408ed95697" providerId="ADAL" clId="{DE1A81BF-41F3-4522-8ADB-36759578FE86}" dt="2024-12-10T17:11:19.697" v="682" actId="1076"/>
          <ac:picMkLst>
            <pc:docMk/>
            <pc:sldMk cId="635588191" sldId="258"/>
            <ac:picMk id="19" creationId="{E7AD1778-BC51-24E0-13D6-6F9C91EBB09C}"/>
          </ac:picMkLst>
        </pc:picChg>
        <pc:picChg chg="add mod">
          <ac:chgData name="Tirth Snehal Patel" userId="effd1a1a-c2bf-4de2-b3ea-eb408ed95697" providerId="ADAL" clId="{DE1A81BF-41F3-4522-8ADB-36759578FE86}" dt="2024-12-10T17:11:19.697" v="682" actId="1076"/>
          <ac:picMkLst>
            <pc:docMk/>
            <pc:sldMk cId="635588191" sldId="258"/>
            <ac:picMk id="21" creationId="{6C3CE08A-D3A7-8CD7-F142-A27C44F74067}"/>
          </ac:picMkLst>
        </pc:picChg>
        <pc:picChg chg="add mod">
          <ac:chgData name="Tirth Snehal Patel" userId="effd1a1a-c2bf-4de2-b3ea-eb408ed95697" providerId="ADAL" clId="{DE1A81BF-41F3-4522-8ADB-36759578FE86}" dt="2024-12-10T17:11:19.697" v="682" actId="1076"/>
          <ac:picMkLst>
            <pc:docMk/>
            <pc:sldMk cId="635588191" sldId="258"/>
            <ac:picMk id="1026" creationId="{339A157C-081B-61CB-E77F-5876F9468609}"/>
          </ac:picMkLst>
        </pc:picChg>
        <pc:cxnChg chg="add mod">
          <ac:chgData name="Tirth Snehal Patel" userId="effd1a1a-c2bf-4de2-b3ea-eb408ed95697" providerId="ADAL" clId="{DE1A81BF-41F3-4522-8ADB-36759578FE86}" dt="2024-12-10T17:11:19.697" v="682" actId="1076"/>
          <ac:cxnSpMkLst>
            <pc:docMk/>
            <pc:sldMk cId="635588191" sldId="258"/>
            <ac:cxnSpMk id="7" creationId="{783BAD54-741E-7DB1-F626-55401065E1AC}"/>
          </ac:cxnSpMkLst>
        </pc:cxnChg>
        <pc:cxnChg chg="add mod">
          <ac:chgData name="Tirth Snehal Patel" userId="effd1a1a-c2bf-4de2-b3ea-eb408ed95697" providerId="ADAL" clId="{DE1A81BF-41F3-4522-8ADB-36759578FE86}" dt="2024-12-10T17:11:06.271" v="681" actId="1076"/>
          <ac:cxnSpMkLst>
            <pc:docMk/>
            <pc:sldMk cId="635588191" sldId="258"/>
            <ac:cxnSpMk id="15" creationId="{6B06F68D-AC74-63D9-A01D-59C289538AE6}"/>
          </ac:cxnSpMkLst>
        </pc:cxnChg>
        <pc:cxnChg chg="add mod">
          <ac:chgData name="Tirth Snehal Patel" userId="effd1a1a-c2bf-4de2-b3ea-eb408ed95697" providerId="ADAL" clId="{DE1A81BF-41F3-4522-8ADB-36759578FE86}" dt="2024-12-10T17:11:19.697" v="682" actId="1076"/>
          <ac:cxnSpMkLst>
            <pc:docMk/>
            <pc:sldMk cId="635588191" sldId="258"/>
            <ac:cxnSpMk id="23" creationId="{889BC505-4184-40EE-91F2-03DF03C6D89C}"/>
          </ac:cxnSpMkLst>
        </pc:cxnChg>
      </pc:sldChg>
      <pc:sldChg chg="del">
        <pc:chgData name="Tirth Snehal Patel" userId="effd1a1a-c2bf-4de2-b3ea-eb408ed95697" providerId="ADAL" clId="{DE1A81BF-41F3-4522-8ADB-36759578FE86}" dt="2024-12-10T16:11:15.514" v="143" actId="47"/>
        <pc:sldMkLst>
          <pc:docMk/>
          <pc:sldMk cId="2982543517" sldId="258"/>
        </pc:sldMkLst>
      </pc:sldChg>
      <pc:sldChg chg="modSp new mod">
        <pc:chgData name="Tirth Snehal Patel" userId="effd1a1a-c2bf-4de2-b3ea-eb408ed95697" providerId="ADAL" clId="{DE1A81BF-41F3-4522-8ADB-36759578FE86}" dt="2024-12-10T16:32:06.911" v="521" actId="20577"/>
        <pc:sldMkLst>
          <pc:docMk/>
          <pc:sldMk cId="2266007392" sldId="259"/>
        </pc:sldMkLst>
        <pc:spChg chg="mod">
          <ac:chgData name="Tirth Snehal Patel" userId="effd1a1a-c2bf-4de2-b3ea-eb408ed95697" providerId="ADAL" clId="{DE1A81BF-41F3-4522-8ADB-36759578FE86}" dt="2024-12-10T16:27:21.633" v="416" actId="20577"/>
          <ac:spMkLst>
            <pc:docMk/>
            <pc:sldMk cId="2266007392" sldId="259"/>
            <ac:spMk id="2" creationId="{80B4756C-2A7D-1EE0-190D-969F6160C311}"/>
          </ac:spMkLst>
        </pc:spChg>
        <pc:spChg chg="mod">
          <ac:chgData name="Tirth Snehal Patel" userId="effd1a1a-c2bf-4de2-b3ea-eb408ed95697" providerId="ADAL" clId="{DE1A81BF-41F3-4522-8ADB-36759578FE86}" dt="2024-12-10T16:32:06.911" v="521" actId="20577"/>
          <ac:spMkLst>
            <pc:docMk/>
            <pc:sldMk cId="2266007392" sldId="259"/>
            <ac:spMk id="3" creationId="{E7088DA9-2147-29BE-AB45-BB163DD161D0}"/>
          </ac:spMkLst>
        </pc:spChg>
      </pc:sldChg>
      <pc:sldChg chg="modSp new mod">
        <pc:chgData name="Tirth Snehal Patel" userId="effd1a1a-c2bf-4de2-b3ea-eb408ed95697" providerId="ADAL" clId="{DE1A81BF-41F3-4522-8ADB-36759578FE86}" dt="2024-12-10T16:32:28.385" v="576" actId="20577"/>
        <pc:sldMkLst>
          <pc:docMk/>
          <pc:sldMk cId="358283141" sldId="260"/>
        </pc:sldMkLst>
        <pc:spChg chg="mod">
          <ac:chgData name="Tirth Snehal Patel" userId="effd1a1a-c2bf-4de2-b3ea-eb408ed95697" providerId="ADAL" clId="{DE1A81BF-41F3-4522-8ADB-36759578FE86}" dt="2024-12-10T16:27:34.793" v="441" actId="20577"/>
          <ac:spMkLst>
            <pc:docMk/>
            <pc:sldMk cId="358283141" sldId="260"/>
            <ac:spMk id="2" creationId="{3A8E49AF-A90C-8BAF-238B-36CD39B60456}"/>
          </ac:spMkLst>
        </pc:spChg>
        <pc:spChg chg="mod">
          <ac:chgData name="Tirth Snehal Patel" userId="effd1a1a-c2bf-4de2-b3ea-eb408ed95697" providerId="ADAL" clId="{DE1A81BF-41F3-4522-8ADB-36759578FE86}" dt="2024-12-10T16:32:28.385" v="576" actId="20577"/>
          <ac:spMkLst>
            <pc:docMk/>
            <pc:sldMk cId="358283141" sldId="260"/>
            <ac:spMk id="3" creationId="{730313FB-A883-78CF-FC7D-37F5CE11ADCE}"/>
          </ac:spMkLst>
        </pc:spChg>
      </pc:sldChg>
      <pc:sldChg chg="del">
        <pc:chgData name="Tirth Snehal Patel" userId="effd1a1a-c2bf-4de2-b3ea-eb408ed95697" providerId="ADAL" clId="{DE1A81BF-41F3-4522-8ADB-36759578FE86}" dt="2024-12-10T16:11:15.514" v="143" actId="47"/>
        <pc:sldMkLst>
          <pc:docMk/>
          <pc:sldMk cId="2696406713" sldId="260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3518883661" sldId="261"/>
        </pc:sldMkLst>
      </pc:sldChg>
      <pc:sldChg chg="del">
        <pc:chgData name="Tirth Snehal Patel" userId="effd1a1a-c2bf-4de2-b3ea-eb408ed95697" providerId="ADAL" clId="{DE1A81BF-41F3-4522-8ADB-36759578FE86}" dt="2024-12-10T16:11:15.514" v="143" actId="47"/>
        <pc:sldMkLst>
          <pc:docMk/>
          <pc:sldMk cId="2662668380" sldId="262"/>
        </pc:sldMkLst>
      </pc:sldChg>
      <pc:sldChg chg="del">
        <pc:chgData name="Tirth Snehal Patel" userId="effd1a1a-c2bf-4de2-b3ea-eb408ed95697" providerId="ADAL" clId="{DE1A81BF-41F3-4522-8ADB-36759578FE86}" dt="2024-12-10T16:11:15.514" v="143" actId="47"/>
        <pc:sldMkLst>
          <pc:docMk/>
          <pc:sldMk cId="3555245080" sldId="263"/>
        </pc:sldMkLst>
      </pc:sldChg>
      <pc:sldChg chg="del">
        <pc:chgData name="Tirth Snehal Patel" userId="effd1a1a-c2bf-4de2-b3ea-eb408ed95697" providerId="ADAL" clId="{DE1A81BF-41F3-4522-8ADB-36759578FE86}" dt="2024-12-10T16:11:15.514" v="143" actId="47"/>
        <pc:sldMkLst>
          <pc:docMk/>
          <pc:sldMk cId="1469298697" sldId="264"/>
        </pc:sldMkLst>
      </pc:sldChg>
      <pc:sldChg chg="del">
        <pc:chgData name="Tirth Snehal Patel" userId="effd1a1a-c2bf-4de2-b3ea-eb408ed95697" providerId="ADAL" clId="{DE1A81BF-41F3-4522-8ADB-36759578FE86}" dt="2024-12-10T16:11:15.514" v="143" actId="47"/>
        <pc:sldMkLst>
          <pc:docMk/>
          <pc:sldMk cId="1385065037" sldId="265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2113510914" sldId="266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87414947" sldId="267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880608620" sldId="268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2453056550" sldId="269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1772222736" sldId="270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3609443314" sldId="271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4241234676" sldId="272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450667295" sldId="273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3534199167" sldId="274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2004197772" sldId="276"/>
        </pc:sldMkLst>
      </pc:sldChg>
      <pc:sldChg chg="del">
        <pc:chgData name="Tirth Snehal Patel" userId="effd1a1a-c2bf-4de2-b3ea-eb408ed95697" providerId="ADAL" clId="{DE1A81BF-41F3-4522-8ADB-36759578FE86}" dt="2024-12-10T16:11:21.803" v="144" actId="47"/>
        <pc:sldMkLst>
          <pc:docMk/>
          <pc:sldMk cId="2966253159" sldId="277"/>
        </pc:sldMkLst>
      </pc:sldChg>
    </pc:docChg>
  </pc:docChgLst>
  <pc:docChgLst>
    <pc:chgData name="Tirth Snehal Patel" userId="effd1a1a-c2bf-4de2-b3ea-eb408ed95697" providerId="ADAL" clId="{48E3E54A-B5DD-4350-A8DA-279E8FA30568}"/>
    <pc:docChg chg="undo custSel modSld">
      <pc:chgData name="Tirth Snehal Patel" userId="effd1a1a-c2bf-4de2-b3ea-eb408ed95697" providerId="ADAL" clId="{48E3E54A-B5DD-4350-A8DA-279E8FA30568}" dt="2024-10-15T02:52:46.934" v="192" actId="14100"/>
      <pc:docMkLst>
        <pc:docMk/>
      </pc:docMkLst>
      <pc:sldChg chg="modNotesTx">
        <pc:chgData name="Tirth Snehal Patel" userId="effd1a1a-c2bf-4de2-b3ea-eb408ed95697" providerId="ADAL" clId="{48E3E54A-B5DD-4350-A8DA-279E8FA30568}" dt="2024-10-15T00:57:38.521" v="0"/>
        <pc:sldMkLst>
          <pc:docMk/>
          <pc:sldMk cId="2565115128" sldId="256"/>
        </pc:sldMkLst>
      </pc:sldChg>
      <pc:sldChg chg="modSp mod">
        <pc:chgData name="Tirth Snehal Patel" userId="effd1a1a-c2bf-4de2-b3ea-eb408ed95697" providerId="ADAL" clId="{48E3E54A-B5DD-4350-A8DA-279E8FA30568}" dt="2024-10-15T02:47:44.095" v="53" actId="20577"/>
        <pc:sldMkLst>
          <pc:docMk/>
          <pc:sldMk cId="324399592" sldId="257"/>
        </pc:sldMkLst>
      </pc:sldChg>
      <pc:sldChg chg="addSp delSp modSp mod">
        <pc:chgData name="Tirth Snehal Patel" userId="effd1a1a-c2bf-4de2-b3ea-eb408ed95697" providerId="ADAL" clId="{48E3E54A-B5DD-4350-A8DA-279E8FA30568}" dt="2024-10-15T02:52:46.934" v="192" actId="14100"/>
        <pc:sldMkLst>
          <pc:docMk/>
          <pc:sldMk cId="2982543517" sldId="258"/>
        </pc:sldMkLst>
      </pc:sldChg>
      <pc:sldChg chg="modSp mod">
        <pc:chgData name="Tirth Snehal Patel" userId="effd1a1a-c2bf-4de2-b3ea-eb408ed95697" providerId="ADAL" clId="{48E3E54A-B5DD-4350-A8DA-279E8FA30568}" dt="2024-10-15T02:03:18.987" v="2" actId="20577"/>
        <pc:sldMkLst>
          <pc:docMk/>
          <pc:sldMk cId="2696406713" sldId="260"/>
        </pc:sldMkLst>
      </pc:sldChg>
      <pc:sldChg chg="addSp delSp modSp mod">
        <pc:chgData name="Tirth Snehal Patel" userId="effd1a1a-c2bf-4de2-b3ea-eb408ed95697" providerId="ADAL" clId="{48E3E54A-B5DD-4350-A8DA-279E8FA30568}" dt="2024-10-15T02:51:17.328" v="160" actId="21"/>
        <pc:sldMkLst>
          <pc:docMk/>
          <pc:sldMk cId="3518883661" sldId="261"/>
        </pc:sldMkLst>
      </pc:sldChg>
    </pc:docChg>
  </pc:docChgLst>
  <pc:docChgLst>
    <pc:chgData name="Daniel Allex" userId="S::allex.d@northeastern.edu::112e6fd5-aba1-433b-86e0-23a5041e8dec" providerId="AD" clId="Web-{85C651E7-D371-4DEC-18DD-DB075E5D5E01}"/>
    <pc:docChg chg="modSld">
      <pc:chgData name="Daniel Allex" userId="S::allex.d@northeastern.edu::112e6fd5-aba1-433b-86e0-23a5041e8dec" providerId="AD" clId="Web-{85C651E7-D371-4DEC-18DD-DB075E5D5E01}" dt="2024-12-10T18:10:23.035" v="1705" actId="20577"/>
      <pc:docMkLst>
        <pc:docMk/>
      </pc:docMkLst>
      <pc:sldChg chg="modSp">
        <pc:chgData name="Daniel Allex" userId="S::allex.d@northeastern.edu::112e6fd5-aba1-433b-86e0-23a5041e8dec" providerId="AD" clId="Web-{85C651E7-D371-4DEC-18DD-DB075E5D5E01}" dt="2024-12-10T18:10:23.035" v="1705" actId="20577"/>
        <pc:sldMkLst>
          <pc:docMk/>
          <pc:sldMk cId="2266007392" sldId="259"/>
        </pc:sldMkLst>
        <pc:spChg chg="mod">
          <ac:chgData name="Daniel Allex" userId="S::allex.d@northeastern.edu::112e6fd5-aba1-433b-86e0-23a5041e8dec" providerId="AD" clId="Web-{85C651E7-D371-4DEC-18DD-DB075E5D5E01}" dt="2024-12-10T18:10:23.035" v="1705" actId="20577"/>
          <ac:spMkLst>
            <pc:docMk/>
            <pc:sldMk cId="2266007392" sldId="259"/>
            <ac:spMk id="3" creationId="{E7088DA9-2147-29BE-AB45-BB163DD161D0}"/>
          </ac:spMkLst>
        </pc:spChg>
      </pc:sldChg>
      <pc:sldChg chg="addSp delSp modSp">
        <pc:chgData name="Daniel Allex" userId="S::allex.d@northeastern.edu::112e6fd5-aba1-433b-86e0-23a5041e8dec" providerId="AD" clId="Web-{85C651E7-D371-4DEC-18DD-DB075E5D5E01}" dt="2024-12-10T18:08:59.345" v="1675" actId="1076"/>
        <pc:sldMkLst>
          <pc:docMk/>
          <pc:sldMk cId="358283141" sldId="260"/>
        </pc:sldMkLst>
        <pc:spChg chg="del">
          <ac:chgData name="Daniel Allex" userId="S::allex.d@northeastern.edu::112e6fd5-aba1-433b-86e0-23a5041e8dec" providerId="AD" clId="Web-{85C651E7-D371-4DEC-18DD-DB075E5D5E01}" dt="2024-12-10T17:51:38.527" v="1464"/>
          <ac:spMkLst>
            <pc:docMk/>
            <pc:sldMk cId="358283141" sldId="260"/>
            <ac:spMk id="3" creationId="{730313FB-A883-78CF-FC7D-37F5CE11ADCE}"/>
          </ac:spMkLst>
        </pc:spChg>
        <pc:spChg chg="add del mod">
          <ac:chgData name="Daniel Allex" userId="S::allex.d@northeastern.edu::112e6fd5-aba1-433b-86e0-23a5041e8dec" providerId="AD" clId="Web-{85C651E7-D371-4DEC-18DD-DB075E5D5E01}" dt="2024-12-10T17:51:41.793" v="1465"/>
          <ac:spMkLst>
            <pc:docMk/>
            <pc:sldMk cId="358283141" sldId="260"/>
            <ac:spMk id="6" creationId="{3704ED70-FD16-5CFB-5991-AA75E6839D2E}"/>
          </ac:spMkLst>
        </pc:spChg>
        <pc:spChg chg="add mod">
          <ac:chgData name="Daniel Allex" userId="S::allex.d@northeastern.edu::112e6fd5-aba1-433b-86e0-23a5041e8dec" providerId="AD" clId="Web-{85C651E7-D371-4DEC-18DD-DB075E5D5E01}" dt="2024-12-10T18:08:38.610" v="1663" actId="20577"/>
          <ac:spMkLst>
            <pc:docMk/>
            <pc:sldMk cId="358283141" sldId="260"/>
            <ac:spMk id="9" creationId="{3CB628A8-356F-D899-1654-AD580F64521A}"/>
          </ac:spMkLst>
        </pc:spChg>
        <pc:spChg chg="add mod">
          <ac:chgData name="Daniel Allex" userId="S::allex.d@northeastern.edu::112e6fd5-aba1-433b-86e0-23a5041e8dec" providerId="AD" clId="Web-{85C651E7-D371-4DEC-18DD-DB075E5D5E01}" dt="2024-12-10T18:08:59.329" v="1674" actId="1076"/>
          <ac:spMkLst>
            <pc:docMk/>
            <pc:sldMk cId="358283141" sldId="260"/>
            <ac:spMk id="11" creationId="{ADD4718B-B1D4-2FED-2B49-1B1FB693C28F}"/>
          </ac:spMkLst>
        </pc:spChg>
        <pc:spChg chg="add mod">
          <ac:chgData name="Daniel Allex" userId="S::allex.d@northeastern.edu::112e6fd5-aba1-433b-86e0-23a5041e8dec" providerId="AD" clId="Web-{85C651E7-D371-4DEC-18DD-DB075E5D5E01}" dt="2024-12-10T18:08:59.345" v="1675" actId="1076"/>
          <ac:spMkLst>
            <pc:docMk/>
            <pc:sldMk cId="358283141" sldId="260"/>
            <ac:spMk id="12" creationId="{74A9F43D-BAAC-D1A3-AB91-B2639B0FC6E5}"/>
          </ac:spMkLst>
        </pc:spChg>
        <pc:picChg chg="add mod">
          <ac:chgData name="Daniel Allex" userId="S::allex.d@northeastern.edu::112e6fd5-aba1-433b-86e0-23a5041e8dec" providerId="AD" clId="Web-{85C651E7-D371-4DEC-18DD-DB075E5D5E01}" dt="2024-12-10T18:08:59.313" v="1672" actId="1076"/>
          <ac:picMkLst>
            <pc:docMk/>
            <pc:sldMk cId="358283141" sldId="260"/>
            <ac:picMk id="4" creationId="{B0EA22C7-35CA-6744-17AF-D2BFFABDA0B3}"/>
          </ac:picMkLst>
        </pc:picChg>
        <pc:picChg chg="add mod">
          <ac:chgData name="Daniel Allex" userId="S::allex.d@northeastern.edu::112e6fd5-aba1-433b-86e0-23a5041e8dec" providerId="AD" clId="Web-{85C651E7-D371-4DEC-18DD-DB075E5D5E01}" dt="2024-12-10T18:08:59.329" v="1673" actId="1076"/>
          <ac:picMkLst>
            <pc:docMk/>
            <pc:sldMk cId="358283141" sldId="260"/>
            <ac:picMk id="7" creationId="{34155D79-D419-79DD-B911-C4B6E533DD31}"/>
          </ac:picMkLst>
        </pc:picChg>
      </pc:sldChg>
    </pc:docChg>
  </pc:docChgLst>
  <pc:docChgLst>
    <pc:chgData name="Tirth Snehal Patel" userId="effd1a1a-c2bf-4de2-b3ea-eb408ed95697" providerId="ADAL" clId="{5FC2DDF1-3D9A-4E63-AEF8-C4699BFC72E0}"/>
    <pc:docChg chg="addSld modSld">
      <pc:chgData name="Tirth Snehal Patel" userId="effd1a1a-c2bf-4de2-b3ea-eb408ed95697" providerId="ADAL" clId="{5FC2DDF1-3D9A-4E63-AEF8-C4699BFC72E0}" dt="2024-10-13T02:54:56.211" v="36" actId="20577"/>
      <pc:docMkLst>
        <pc:docMk/>
      </pc:docMkLst>
      <pc:sldChg chg="modSp new mod">
        <pc:chgData name="Tirth Snehal Patel" userId="effd1a1a-c2bf-4de2-b3ea-eb408ed95697" providerId="ADAL" clId="{5FC2DDF1-3D9A-4E63-AEF8-C4699BFC72E0}" dt="2024-10-13T02:54:56.211" v="36" actId="20577"/>
        <pc:sldMkLst>
          <pc:docMk/>
          <pc:sldMk cId="2565115128" sldId="256"/>
        </pc:sldMkLst>
      </pc:sldChg>
    </pc:docChg>
  </pc:docChgLst>
  <pc:docChgLst>
    <pc:chgData name="Tirth Snehal Patel" userId="S::patel.tirths@northeastern.edu::effd1a1a-c2bf-4de2-b3ea-eb408ed95697" providerId="AD" clId="Web-{38D6C197-049B-4CB5-8C9F-57A48662063B}"/>
    <pc:docChg chg="modSld">
      <pc:chgData name="Tirth Snehal Patel" userId="S::patel.tirths@northeastern.edu::effd1a1a-c2bf-4de2-b3ea-eb408ed95697" providerId="AD" clId="Web-{38D6C197-049B-4CB5-8C9F-57A48662063B}" dt="2024-10-14T21:11:22.482" v="25" actId="1076"/>
      <pc:docMkLst>
        <pc:docMk/>
      </pc:docMkLst>
      <pc:sldChg chg="addSp modSp">
        <pc:chgData name="Tirth Snehal Patel" userId="S::patel.tirths@northeastern.edu::effd1a1a-c2bf-4de2-b3ea-eb408ed95697" providerId="AD" clId="Web-{38D6C197-049B-4CB5-8C9F-57A48662063B}" dt="2024-10-14T21:11:22.482" v="25" actId="1076"/>
        <pc:sldMkLst>
          <pc:docMk/>
          <pc:sldMk cId="324399592" sldId="257"/>
        </pc:sldMkLst>
      </pc:sldChg>
      <pc:sldChg chg="addSp modSp">
        <pc:chgData name="Tirth Snehal Patel" userId="S::patel.tirths@northeastern.edu::effd1a1a-c2bf-4de2-b3ea-eb408ed95697" providerId="AD" clId="Web-{38D6C197-049B-4CB5-8C9F-57A48662063B}" dt="2024-10-14T21:11:12.951" v="24" actId="1076"/>
        <pc:sldMkLst>
          <pc:docMk/>
          <pc:sldMk cId="2982543517" sldId="258"/>
        </pc:sldMkLst>
      </pc:sldChg>
    </pc:docChg>
  </pc:docChgLst>
  <pc:docChgLst>
    <pc:chgData name="Tirth Snehal Patel" userId="S::patel.tirths@northeastern.edu::effd1a1a-c2bf-4de2-b3ea-eb408ed95697" providerId="AD" clId="Web-{2D98E1EA-DBF4-41EF-A360-198BDB81B867}"/>
    <pc:docChg chg="addSld modSld addMainMaster delMainMaster">
      <pc:chgData name="Tirth Snehal Patel" userId="S::patel.tirths@northeastern.edu::effd1a1a-c2bf-4de2-b3ea-eb408ed95697" providerId="AD" clId="Web-{2D98E1EA-DBF4-41EF-A360-198BDB81B867}" dt="2024-10-14T15:34:08.099" v="15"/>
      <pc:docMkLst>
        <pc:docMk/>
      </pc:docMkLst>
      <pc:sldChg chg="modSp mod modClrScheme chgLayout">
        <pc:chgData name="Tirth Snehal Patel" userId="S::patel.tirths@northeastern.edu::effd1a1a-c2bf-4de2-b3ea-eb408ed95697" providerId="AD" clId="Web-{2D98E1EA-DBF4-41EF-A360-198BDB81B867}" dt="2024-10-14T15:34:08.099" v="15"/>
        <pc:sldMkLst>
          <pc:docMk/>
          <pc:sldMk cId="2565115128" sldId="256"/>
        </pc:sldMkLst>
      </pc:sldChg>
      <pc:sldChg chg="modSp new mod modClrScheme chgLayout">
        <pc:chgData name="Tirth Snehal Patel" userId="S::patel.tirths@northeastern.edu::effd1a1a-c2bf-4de2-b3ea-eb408ed95697" providerId="AD" clId="Web-{2D98E1EA-DBF4-41EF-A360-198BDB81B867}" dt="2024-10-14T15:34:08.099" v="15"/>
        <pc:sldMkLst>
          <pc:docMk/>
          <pc:sldMk cId="324399592" sldId="257"/>
        </pc:sldMkLst>
      </pc:sldChg>
      <pc:sldChg chg="modSp new mod modClrScheme chgLayout">
        <pc:chgData name="Tirth Snehal Patel" userId="S::patel.tirths@northeastern.edu::effd1a1a-c2bf-4de2-b3ea-eb408ed95697" providerId="AD" clId="Web-{2D98E1EA-DBF4-41EF-A360-198BDB81B867}" dt="2024-10-14T15:34:08.099" v="15"/>
        <pc:sldMkLst>
          <pc:docMk/>
          <pc:sldMk cId="2982543517" sldId="258"/>
        </pc:sldMkLst>
      </pc:sldChg>
      <pc:sldChg chg="modSp new mod modClrScheme chgLayout">
        <pc:chgData name="Tirth Snehal Patel" userId="S::patel.tirths@northeastern.edu::effd1a1a-c2bf-4de2-b3ea-eb408ed95697" providerId="AD" clId="Web-{2D98E1EA-DBF4-41EF-A360-198BDB81B867}" dt="2024-10-14T15:34:08.099" v="15"/>
        <pc:sldMkLst>
          <pc:docMk/>
          <pc:sldMk cId="977984328" sldId="259"/>
        </pc:sldMkLst>
      </pc:sldChg>
      <pc:sldChg chg="modSp new mod modClrScheme chgLayout">
        <pc:chgData name="Tirth Snehal Patel" userId="S::patel.tirths@northeastern.edu::effd1a1a-c2bf-4de2-b3ea-eb408ed95697" providerId="AD" clId="Web-{2D98E1EA-DBF4-41EF-A360-198BDB81B867}" dt="2024-10-14T15:34:08.099" v="15"/>
        <pc:sldMkLst>
          <pc:docMk/>
          <pc:sldMk cId="2696406713" sldId="260"/>
        </pc:sldMkLst>
      </pc:sldChg>
      <pc:sldMasterChg chg="del delSldLayout">
        <pc:chgData name="Tirth Snehal Patel" userId="S::patel.tirths@northeastern.edu::effd1a1a-c2bf-4de2-b3ea-eb408ed95697" providerId="AD" clId="Web-{2D98E1EA-DBF4-41EF-A360-198BDB81B867}" dt="2024-10-14T15:31:57.422" v="0"/>
        <pc:sldMasterMkLst>
          <pc:docMk/>
          <pc:sldMasterMk cId="1856167846" sldId="2147483648"/>
        </pc:sldMasterMkLst>
        <pc:sldLayoutChg chg="del">
          <pc:chgData name="Tirth Snehal Patel" userId="S::patel.tirths@northeastern.edu::effd1a1a-c2bf-4de2-b3ea-eb408ed95697" providerId="AD" clId="Web-{2D98E1EA-DBF4-41EF-A360-198BDB81B867}" dt="2024-10-14T15:31:57.422" v="0"/>
          <pc:sldLayoutMkLst>
            <pc:docMk/>
            <pc:sldMasterMk cId="1856167846" sldId="2147483648"/>
            <pc:sldLayoutMk cId="4007576973" sldId="2147483649"/>
          </pc:sldLayoutMkLst>
        </pc:sldLayoutChg>
        <pc:sldLayoutChg chg="del">
          <pc:chgData name="Tirth Snehal Patel" userId="S::patel.tirths@northeastern.edu::effd1a1a-c2bf-4de2-b3ea-eb408ed95697" providerId="AD" clId="Web-{2D98E1EA-DBF4-41EF-A360-198BDB81B867}" dt="2024-10-14T15:31:57.422" v="0"/>
          <pc:sldLayoutMkLst>
            <pc:docMk/>
            <pc:sldMasterMk cId="1856167846" sldId="2147483648"/>
            <pc:sldLayoutMk cId="3159952340" sldId="2147483650"/>
          </pc:sldLayoutMkLst>
        </pc:sldLayoutChg>
        <pc:sldLayoutChg chg="del">
          <pc:chgData name="Tirth Snehal Patel" userId="S::patel.tirths@northeastern.edu::effd1a1a-c2bf-4de2-b3ea-eb408ed95697" providerId="AD" clId="Web-{2D98E1EA-DBF4-41EF-A360-198BDB81B867}" dt="2024-10-14T15:31:57.422" v="0"/>
          <pc:sldLayoutMkLst>
            <pc:docMk/>
            <pc:sldMasterMk cId="1856167846" sldId="2147483648"/>
            <pc:sldLayoutMk cId="593959612" sldId="2147483651"/>
          </pc:sldLayoutMkLst>
        </pc:sldLayoutChg>
        <pc:sldLayoutChg chg="del">
          <pc:chgData name="Tirth Snehal Patel" userId="S::patel.tirths@northeastern.edu::effd1a1a-c2bf-4de2-b3ea-eb408ed95697" providerId="AD" clId="Web-{2D98E1EA-DBF4-41EF-A360-198BDB81B867}" dt="2024-10-14T15:31:57.422" v="0"/>
          <pc:sldLayoutMkLst>
            <pc:docMk/>
            <pc:sldMasterMk cId="1856167846" sldId="2147483648"/>
            <pc:sldLayoutMk cId="2464272753" sldId="2147483652"/>
          </pc:sldLayoutMkLst>
        </pc:sldLayoutChg>
        <pc:sldLayoutChg chg="del">
          <pc:chgData name="Tirth Snehal Patel" userId="S::patel.tirths@northeastern.edu::effd1a1a-c2bf-4de2-b3ea-eb408ed95697" providerId="AD" clId="Web-{2D98E1EA-DBF4-41EF-A360-198BDB81B867}" dt="2024-10-14T15:31:57.422" v="0"/>
          <pc:sldLayoutMkLst>
            <pc:docMk/>
            <pc:sldMasterMk cId="1856167846" sldId="2147483648"/>
            <pc:sldLayoutMk cId="343156334" sldId="2147483653"/>
          </pc:sldLayoutMkLst>
        </pc:sldLayoutChg>
        <pc:sldLayoutChg chg="del">
          <pc:chgData name="Tirth Snehal Patel" userId="S::patel.tirths@northeastern.edu::effd1a1a-c2bf-4de2-b3ea-eb408ed95697" providerId="AD" clId="Web-{2D98E1EA-DBF4-41EF-A360-198BDB81B867}" dt="2024-10-14T15:31:57.422" v="0"/>
          <pc:sldLayoutMkLst>
            <pc:docMk/>
            <pc:sldMasterMk cId="1856167846" sldId="2147483648"/>
            <pc:sldLayoutMk cId="313767256" sldId="2147483654"/>
          </pc:sldLayoutMkLst>
        </pc:sldLayoutChg>
        <pc:sldLayoutChg chg="del">
          <pc:chgData name="Tirth Snehal Patel" userId="S::patel.tirths@northeastern.edu::effd1a1a-c2bf-4de2-b3ea-eb408ed95697" providerId="AD" clId="Web-{2D98E1EA-DBF4-41EF-A360-198BDB81B867}" dt="2024-10-14T15:31:57.422" v="0"/>
          <pc:sldLayoutMkLst>
            <pc:docMk/>
            <pc:sldMasterMk cId="1856167846" sldId="2147483648"/>
            <pc:sldLayoutMk cId="2950494782" sldId="2147483655"/>
          </pc:sldLayoutMkLst>
        </pc:sldLayoutChg>
        <pc:sldLayoutChg chg="del">
          <pc:chgData name="Tirth Snehal Patel" userId="S::patel.tirths@northeastern.edu::effd1a1a-c2bf-4de2-b3ea-eb408ed95697" providerId="AD" clId="Web-{2D98E1EA-DBF4-41EF-A360-198BDB81B867}" dt="2024-10-14T15:31:57.422" v="0"/>
          <pc:sldLayoutMkLst>
            <pc:docMk/>
            <pc:sldMasterMk cId="1856167846" sldId="2147483648"/>
            <pc:sldLayoutMk cId="1816874062" sldId="2147483656"/>
          </pc:sldLayoutMkLst>
        </pc:sldLayoutChg>
        <pc:sldLayoutChg chg="del">
          <pc:chgData name="Tirth Snehal Patel" userId="S::patel.tirths@northeastern.edu::effd1a1a-c2bf-4de2-b3ea-eb408ed95697" providerId="AD" clId="Web-{2D98E1EA-DBF4-41EF-A360-198BDB81B867}" dt="2024-10-14T15:31:57.422" v="0"/>
          <pc:sldLayoutMkLst>
            <pc:docMk/>
            <pc:sldMasterMk cId="1856167846" sldId="2147483648"/>
            <pc:sldLayoutMk cId="3683916146" sldId="2147483657"/>
          </pc:sldLayoutMkLst>
        </pc:sldLayoutChg>
        <pc:sldLayoutChg chg="del">
          <pc:chgData name="Tirth Snehal Patel" userId="S::patel.tirths@northeastern.edu::effd1a1a-c2bf-4de2-b3ea-eb408ed95697" providerId="AD" clId="Web-{2D98E1EA-DBF4-41EF-A360-198BDB81B867}" dt="2024-10-14T15:31:57.422" v="0"/>
          <pc:sldLayoutMkLst>
            <pc:docMk/>
            <pc:sldMasterMk cId="1856167846" sldId="2147483648"/>
            <pc:sldLayoutMk cId="998298774" sldId="2147483658"/>
          </pc:sldLayoutMkLst>
        </pc:sldLayoutChg>
        <pc:sldLayoutChg chg="del">
          <pc:chgData name="Tirth Snehal Patel" userId="S::patel.tirths@northeastern.edu::effd1a1a-c2bf-4de2-b3ea-eb408ed95697" providerId="AD" clId="Web-{2D98E1EA-DBF4-41EF-A360-198BDB81B867}" dt="2024-10-14T15:31:57.422" v="0"/>
          <pc:sldLayoutMkLst>
            <pc:docMk/>
            <pc:sldMasterMk cId="1856167846" sldId="2147483648"/>
            <pc:sldLayoutMk cId="3455792036" sldId="2147483659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2D98E1EA-DBF4-41EF-A360-198BDB81B867}" dt="2024-10-14T15:33:12.190" v="5"/>
        <pc:sldMasterMkLst>
          <pc:docMk/>
          <pc:sldMasterMk cId="3489074146" sldId="2147483660"/>
        </pc:sldMasterMkLst>
        <pc:sldLayoutChg chg="add del mod replId">
          <pc:chgData name="Tirth Snehal Patel" userId="S::patel.tirths@northeastern.edu::effd1a1a-c2bf-4de2-b3ea-eb408ed95697" providerId="AD" clId="Web-{2D98E1EA-DBF4-41EF-A360-198BDB81B867}" dt="2024-10-14T15:33:12.190" v="5"/>
          <pc:sldLayoutMkLst>
            <pc:docMk/>
            <pc:sldMasterMk cId="3489074146" sldId="2147483660"/>
            <pc:sldLayoutMk cId="183832871" sldId="2147483661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2.190" v="5"/>
          <pc:sldLayoutMkLst>
            <pc:docMk/>
            <pc:sldMasterMk cId="3489074146" sldId="2147483660"/>
            <pc:sldLayoutMk cId="3165480307" sldId="2147483662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2.190" v="5"/>
          <pc:sldLayoutMkLst>
            <pc:docMk/>
            <pc:sldMasterMk cId="3489074146" sldId="2147483660"/>
            <pc:sldLayoutMk cId="3993502427" sldId="2147483663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2.190" v="5"/>
          <pc:sldLayoutMkLst>
            <pc:docMk/>
            <pc:sldMasterMk cId="3489074146" sldId="2147483660"/>
            <pc:sldLayoutMk cId="1355428224" sldId="2147483664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2.190" v="5"/>
          <pc:sldLayoutMkLst>
            <pc:docMk/>
            <pc:sldMasterMk cId="3489074146" sldId="2147483660"/>
            <pc:sldLayoutMk cId="2705689840" sldId="2147483665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2.190" v="5"/>
          <pc:sldLayoutMkLst>
            <pc:docMk/>
            <pc:sldMasterMk cId="3489074146" sldId="2147483660"/>
            <pc:sldLayoutMk cId="2926396746" sldId="2147483666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2.190" v="5"/>
          <pc:sldLayoutMkLst>
            <pc:docMk/>
            <pc:sldMasterMk cId="3489074146" sldId="2147483660"/>
            <pc:sldLayoutMk cId="2191912270" sldId="2147483667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2.190" v="5"/>
          <pc:sldLayoutMkLst>
            <pc:docMk/>
            <pc:sldMasterMk cId="3489074146" sldId="2147483660"/>
            <pc:sldLayoutMk cId="2428812366" sldId="2147483668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2.190" v="5"/>
          <pc:sldLayoutMkLst>
            <pc:docMk/>
            <pc:sldMasterMk cId="3489074146" sldId="2147483660"/>
            <pc:sldLayoutMk cId="1333623147" sldId="2147483669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2.190" v="5"/>
          <pc:sldLayoutMkLst>
            <pc:docMk/>
            <pc:sldMasterMk cId="3489074146" sldId="2147483660"/>
            <pc:sldLayoutMk cId="2907674554" sldId="2147483670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2.190" v="5"/>
          <pc:sldLayoutMkLst>
            <pc:docMk/>
            <pc:sldMasterMk cId="3489074146" sldId="2147483660"/>
            <pc:sldLayoutMk cId="2999897292" sldId="2147483671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2D98E1EA-DBF4-41EF-A360-198BDB81B867}" dt="2024-10-14T15:33:16.331" v="6"/>
        <pc:sldMasterMkLst>
          <pc:docMk/>
          <pc:sldMasterMk cId="191954710" sldId="2147483672"/>
        </pc:sldMasterMkLst>
        <pc:sldLayoutChg chg="add del mod replId">
          <pc:chgData name="Tirth Snehal Patel" userId="S::patel.tirths@northeastern.edu::effd1a1a-c2bf-4de2-b3ea-eb408ed95697" providerId="AD" clId="Web-{2D98E1EA-DBF4-41EF-A360-198BDB81B867}" dt="2024-10-14T15:33:16.331" v="6"/>
          <pc:sldLayoutMkLst>
            <pc:docMk/>
            <pc:sldMasterMk cId="191954710" sldId="2147483672"/>
            <pc:sldLayoutMk cId="156890617" sldId="2147483673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6.331" v="6"/>
          <pc:sldLayoutMkLst>
            <pc:docMk/>
            <pc:sldMasterMk cId="191954710" sldId="2147483672"/>
            <pc:sldLayoutMk cId="4031704703" sldId="2147483674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6.331" v="6"/>
          <pc:sldLayoutMkLst>
            <pc:docMk/>
            <pc:sldMasterMk cId="191954710" sldId="2147483672"/>
            <pc:sldLayoutMk cId="3652192496" sldId="2147483675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6.331" v="6"/>
          <pc:sldLayoutMkLst>
            <pc:docMk/>
            <pc:sldMasterMk cId="191954710" sldId="2147483672"/>
            <pc:sldLayoutMk cId="2451760795" sldId="2147483676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6.331" v="6"/>
          <pc:sldLayoutMkLst>
            <pc:docMk/>
            <pc:sldMasterMk cId="191954710" sldId="2147483672"/>
            <pc:sldLayoutMk cId="3597869927" sldId="2147483677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6.331" v="6"/>
          <pc:sldLayoutMkLst>
            <pc:docMk/>
            <pc:sldMasterMk cId="191954710" sldId="2147483672"/>
            <pc:sldLayoutMk cId="1139580359" sldId="2147483678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6.331" v="6"/>
          <pc:sldLayoutMkLst>
            <pc:docMk/>
            <pc:sldMasterMk cId="191954710" sldId="2147483672"/>
            <pc:sldLayoutMk cId="2179106096" sldId="2147483679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6.331" v="6"/>
          <pc:sldLayoutMkLst>
            <pc:docMk/>
            <pc:sldMasterMk cId="191954710" sldId="2147483672"/>
            <pc:sldLayoutMk cId="4083723385" sldId="2147483680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6.331" v="6"/>
          <pc:sldLayoutMkLst>
            <pc:docMk/>
            <pc:sldMasterMk cId="191954710" sldId="2147483672"/>
            <pc:sldLayoutMk cId="2755020396" sldId="2147483681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6.331" v="6"/>
          <pc:sldLayoutMkLst>
            <pc:docMk/>
            <pc:sldMasterMk cId="191954710" sldId="2147483672"/>
            <pc:sldLayoutMk cId="1674701391" sldId="2147483682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6.331" v="6"/>
          <pc:sldLayoutMkLst>
            <pc:docMk/>
            <pc:sldMasterMk cId="191954710" sldId="2147483672"/>
            <pc:sldLayoutMk cId="594120803" sldId="2147483683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2D98E1EA-DBF4-41EF-A360-198BDB81B867}" dt="2024-10-14T15:33:19.331" v="7"/>
        <pc:sldMasterMkLst>
          <pc:docMk/>
          <pc:sldMasterMk cId="3763587677" sldId="2147483684"/>
        </pc:sldMasterMkLst>
        <pc:sldLayoutChg chg="add del mod replId">
          <pc:chgData name="Tirth Snehal Patel" userId="S::patel.tirths@northeastern.edu::effd1a1a-c2bf-4de2-b3ea-eb408ed95697" providerId="AD" clId="Web-{2D98E1EA-DBF4-41EF-A360-198BDB81B867}" dt="2024-10-14T15:33:19.331" v="7"/>
          <pc:sldLayoutMkLst>
            <pc:docMk/>
            <pc:sldMasterMk cId="3763587677" sldId="2147483684"/>
            <pc:sldLayoutMk cId="4275076019" sldId="2147483685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9.331" v="7"/>
          <pc:sldLayoutMkLst>
            <pc:docMk/>
            <pc:sldMasterMk cId="3763587677" sldId="2147483684"/>
            <pc:sldLayoutMk cId="1005186243" sldId="2147483686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9.331" v="7"/>
          <pc:sldLayoutMkLst>
            <pc:docMk/>
            <pc:sldMasterMk cId="3763587677" sldId="2147483684"/>
            <pc:sldLayoutMk cId="4038495769" sldId="2147483687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9.331" v="7"/>
          <pc:sldLayoutMkLst>
            <pc:docMk/>
            <pc:sldMasterMk cId="3763587677" sldId="2147483684"/>
            <pc:sldLayoutMk cId="2835200726" sldId="2147483688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9.331" v="7"/>
          <pc:sldLayoutMkLst>
            <pc:docMk/>
            <pc:sldMasterMk cId="3763587677" sldId="2147483684"/>
            <pc:sldLayoutMk cId="158737752" sldId="2147483689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9.331" v="7"/>
          <pc:sldLayoutMkLst>
            <pc:docMk/>
            <pc:sldMasterMk cId="3763587677" sldId="2147483684"/>
            <pc:sldLayoutMk cId="2149948589" sldId="2147483690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9.331" v="7"/>
          <pc:sldLayoutMkLst>
            <pc:docMk/>
            <pc:sldMasterMk cId="3763587677" sldId="2147483684"/>
            <pc:sldLayoutMk cId="1086494919" sldId="2147483691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9.331" v="7"/>
          <pc:sldLayoutMkLst>
            <pc:docMk/>
            <pc:sldMasterMk cId="3763587677" sldId="2147483684"/>
            <pc:sldLayoutMk cId="2590362182" sldId="2147483692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9.331" v="7"/>
          <pc:sldLayoutMkLst>
            <pc:docMk/>
            <pc:sldMasterMk cId="3763587677" sldId="2147483684"/>
            <pc:sldLayoutMk cId="3508644115" sldId="2147483693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9.331" v="7"/>
          <pc:sldLayoutMkLst>
            <pc:docMk/>
            <pc:sldMasterMk cId="3763587677" sldId="2147483684"/>
            <pc:sldLayoutMk cId="179778858" sldId="2147483694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19.331" v="7"/>
          <pc:sldLayoutMkLst>
            <pc:docMk/>
            <pc:sldMasterMk cId="3763587677" sldId="2147483684"/>
            <pc:sldLayoutMk cId="708526830" sldId="2147483695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2D98E1EA-DBF4-41EF-A360-198BDB81B867}" dt="2024-10-14T15:33:21.035" v="8"/>
        <pc:sldMasterMkLst>
          <pc:docMk/>
          <pc:sldMasterMk cId="212082064" sldId="2147483696"/>
        </pc:sldMasterMkLst>
        <pc:sldLayoutChg chg="add del mod replId">
          <pc:chgData name="Tirth Snehal Patel" userId="S::patel.tirths@northeastern.edu::effd1a1a-c2bf-4de2-b3ea-eb408ed95697" providerId="AD" clId="Web-{2D98E1EA-DBF4-41EF-A360-198BDB81B867}" dt="2024-10-14T15:33:21.035" v="8"/>
          <pc:sldLayoutMkLst>
            <pc:docMk/>
            <pc:sldMasterMk cId="212082064" sldId="2147483696"/>
            <pc:sldLayoutMk cId="2711009937" sldId="2147483697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1.035" v="8"/>
          <pc:sldLayoutMkLst>
            <pc:docMk/>
            <pc:sldMasterMk cId="212082064" sldId="2147483696"/>
            <pc:sldLayoutMk cId="3727762368" sldId="2147483698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1.035" v="8"/>
          <pc:sldLayoutMkLst>
            <pc:docMk/>
            <pc:sldMasterMk cId="212082064" sldId="2147483696"/>
            <pc:sldLayoutMk cId="3011449712" sldId="2147483699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1.035" v="8"/>
          <pc:sldLayoutMkLst>
            <pc:docMk/>
            <pc:sldMasterMk cId="212082064" sldId="2147483696"/>
            <pc:sldLayoutMk cId="2114217886" sldId="2147483700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1.035" v="8"/>
          <pc:sldLayoutMkLst>
            <pc:docMk/>
            <pc:sldMasterMk cId="212082064" sldId="2147483696"/>
            <pc:sldLayoutMk cId="3752162188" sldId="2147483701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1.035" v="8"/>
          <pc:sldLayoutMkLst>
            <pc:docMk/>
            <pc:sldMasterMk cId="212082064" sldId="2147483696"/>
            <pc:sldLayoutMk cId="3026156336" sldId="2147483702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1.035" v="8"/>
          <pc:sldLayoutMkLst>
            <pc:docMk/>
            <pc:sldMasterMk cId="212082064" sldId="2147483696"/>
            <pc:sldLayoutMk cId="1723476072" sldId="2147483703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1.035" v="8"/>
          <pc:sldLayoutMkLst>
            <pc:docMk/>
            <pc:sldMasterMk cId="212082064" sldId="2147483696"/>
            <pc:sldLayoutMk cId="1253194137" sldId="2147483704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1.035" v="8"/>
          <pc:sldLayoutMkLst>
            <pc:docMk/>
            <pc:sldMasterMk cId="212082064" sldId="2147483696"/>
            <pc:sldLayoutMk cId="254379579" sldId="2147483705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1.035" v="8"/>
          <pc:sldLayoutMkLst>
            <pc:docMk/>
            <pc:sldMasterMk cId="212082064" sldId="2147483696"/>
            <pc:sldLayoutMk cId="784209719" sldId="2147483706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1.035" v="8"/>
          <pc:sldLayoutMkLst>
            <pc:docMk/>
            <pc:sldMasterMk cId="212082064" sldId="2147483696"/>
            <pc:sldLayoutMk cId="3162191314" sldId="2147483707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2D98E1EA-DBF4-41EF-A360-198BDB81B867}" dt="2024-10-14T15:33:22.910" v="9"/>
        <pc:sldMasterMkLst>
          <pc:docMk/>
          <pc:sldMasterMk cId="2963397490" sldId="2147483708"/>
        </pc:sldMasterMkLst>
        <pc:sldLayoutChg chg="add del mod replId">
          <pc:chgData name="Tirth Snehal Patel" userId="S::patel.tirths@northeastern.edu::effd1a1a-c2bf-4de2-b3ea-eb408ed95697" providerId="AD" clId="Web-{2D98E1EA-DBF4-41EF-A360-198BDB81B867}" dt="2024-10-14T15:33:22.910" v="9"/>
          <pc:sldLayoutMkLst>
            <pc:docMk/>
            <pc:sldMasterMk cId="2963397490" sldId="2147483708"/>
            <pc:sldLayoutMk cId="3651696174" sldId="2147483709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2.910" v="9"/>
          <pc:sldLayoutMkLst>
            <pc:docMk/>
            <pc:sldMasterMk cId="2963397490" sldId="2147483708"/>
            <pc:sldLayoutMk cId="1746207073" sldId="2147483710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2.910" v="9"/>
          <pc:sldLayoutMkLst>
            <pc:docMk/>
            <pc:sldMasterMk cId="2963397490" sldId="2147483708"/>
            <pc:sldLayoutMk cId="1917888030" sldId="2147483711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2.910" v="9"/>
          <pc:sldLayoutMkLst>
            <pc:docMk/>
            <pc:sldMasterMk cId="2963397490" sldId="2147483708"/>
            <pc:sldLayoutMk cId="106561996" sldId="2147483712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2.910" v="9"/>
          <pc:sldLayoutMkLst>
            <pc:docMk/>
            <pc:sldMasterMk cId="2963397490" sldId="2147483708"/>
            <pc:sldLayoutMk cId="1762603341" sldId="2147483713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2.910" v="9"/>
          <pc:sldLayoutMkLst>
            <pc:docMk/>
            <pc:sldMasterMk cId="2963397490" sldId="2147483708"/>
            <pc:sldLayoutMk cId="1140560263" sldId="2147483714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2.910" v="9"/>
          <pc:sldLayoutMkLst>
            <pc:docMk/>
            <pc:sldMasterMk cId="2963397490" sldId="2147483708"/>
            <pc:sldLayoutMk cId="2764067603" sldId="2147483715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2.910" v="9"/>
          <pc:sldLayoutMkLst>
            <pc:docMk/>
            <pc:sldMasterMk cId="2963397490" sldId="2147483708"/>
            <pc:sldLayoutMk cId="1514791427" sldId="2147483716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2.910" v="9"/>
          <pc:sldLayoutMkLst>
            <pc:docMk/>
            <pc:sldMasterMk cId="2963397490" sldId="2147483708"/>
            <pc:sldLayoutMk cId="500346828" sldId="2147483717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2.910" v="9"/>
          <pc:sldLayoutMkLst>
            <pc:docMk/>
            <pc:sldMasterMk cId="2963397490" sldId="2147483708"/>
            <pc:sldLayoutMk cId="3204009286" sldId="2147483718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22.910" v="9"/>
          <pc:sldLayoutMkLst>
            <pc:docMk/>
            <pc:sldMasterMk cId="2963397490" sldId="2147483708"/>
            <pc:sldLayoutMk cId="2487851742" sldId="2147483719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2D98E1EA-DBF4-41EF-A360-198BDB81B867}" dt="2024-10-14T15:33:32.848" v="10"/>
        <pc:sldMasterMkLst>
          <pc:docMk/>
          <pc:sldMasterMk cId="2380883736" sldId="2147483720"/>
        </pc:sldMasterMkLst>
        <pc:sldLayoutChg chg="add del mod replId">
          <pc:chgData name="Tirth Snehal Patel" userId="S::patel.tirths@northeastern.edu::effd1a1a-c2bf-4de2-b3ea-eb408ed95697" providerId="AD" clId="Web-{2D98E1EA-DBF4-41EF-A360-198BDB81B867}" dt="2024-10-14T15:33:32.848" v="10"/>
          <pc:sldLayoutMkLst>
            <pc:docMk/>
            <pc:sldMasterMk cId="2380883736" sldId="2147483720"/>
            <pc:sldLayoutMk cId="1373674482" sldId="2147483721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2.848" v="10"/>
          <pc:sldLayoutMkLst>
            <pc:docMk/>
            <pc:sldMasterMk cId="2380883736" sldId="2147483720"/>
            <pc:sldLayoutMk cId="907622406" sldId="2147483722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2.848" v="10"/>
          <pc:sldLayoutMkLst>
            <pc:docMk/>
            <pc:sldMasterMk cId="2380883736" sldId="2147483720"/>
            <pc:sldLayoutMk cId="1607982552" sldId="2147483723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2.848" v="10"/>
          <pc:sldLayoutMkLst>
            <pc:docMk/>
            <pc:sldMasterMk cId="2380883736" sldId="2147483720"/>
            <pc:sldLayoutMk cId="291263961" sldId="2147483724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2.848" v="10"/>
          <pc:sldLayoutMkLst>
            <pc:docMk/>
            <pc:sldMasterMk cId="2380883736" sldId="2147483720"/>
            <pc:sldLayoutMk cId="1346001894" sldId="2147483725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2.848" v="10"/>
          <pc:sldLayoutMkLst>
            <pc:docMk/>
            <pc:sldMasterMk cId="2380883736" sldId="2147483720"/>
            <pc:sldLayoutMk cId="859629556" sldId="2147483726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2.848" v="10"/>
          <pc:sldLayoutMkLst>
            <pc:docMk/>
            <pc:sldMasterMk cId="2380883736" sldId="2147483720"/>
            <pc:sldLayoutMk cId="1728860757" sldId="2147483727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2.848" v="10"/>
          <pc:sldLayoutMkLst>
            <pc:docMk/>
            <pc:sldMasterMk cId="2380883736" sldId="2147483720"/>
            <pc:sldLayoutMk cId="2783635736" sldId="2147483728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2.848" v="10"/>
          <pc:sldLayoutMkLst>
            <pc:docMk/>
            <pc:sldMasterMk cId="2380883736" sldId="2147483720"/>
            <pc:sldLayoutMk cId="3179668500" sldId="2147483729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2.848" v="10"/>
          <pc:sldLayoutMkLst>
            <pc:docMk/>
            <pc:sldMasterMk cId="2380883736" sldId="2147483720"/>
            <pc:sldLayoutMk cId="213835060" sldId="2147483730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2.848" v="10"/>
          <pc:sldLayoutMkLst>
            <pc:docMk/>
            <pc:sldMasterMk cId="2380883736" sldId="2147483720"/>
            <pc:sldLayoutMk cId="1621089211" sldId="2147483731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2D98E1EA-DBF4-41EF-A360-198BDB81B867}" dt="2024-10-14T15:33:34.894" v="11"/>
        <pc:sldMasterMkLst>
          <pc:docMk/>
          <pc:sldMasterMk cId="2661381928" sldId="2147483732"/>
        </pc:sldMasterMkLst>
        <pc:sldLayoutChg chg="add del mod replId">
          <pc:chgData name="Tirth Snehal Patel" userId="S::patel.tirths@northeastern.edu::effd1a1a-c2bf-4de2-b3ea-eb408ed95697" providerId="AD" clId="Web-{2D98E1EA-DBF4-41EF-A360-198BDB81B867}" dt="2024-10-14T15:33:34.894" v="11"/>
          <pc:sldLayoutMkLst>
            <pc:docMk/>
            <pc:sldMasterMk cId="2661381928" sldId="2147483732"/>
            <pc:sldLayoutMk cId="2116287216" sldId="2147483733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4.894" v="11"/>
          <pc:sldLayoutMkLst>
            <pc:docMk/>
            <pc:sldMasterMk cId="2661381928" sldId="2147483732"/>
            <pc:sldLayoutMk cId="2751855694" sldId="2147483734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4.894" v="11"/>
          <pc:sldLayoutMkLst>
            <pc:docMk/>
            <pc:sldMasterMk cId="2661381928" sldId="2147483732"/>
            <pc:sldLayoutMk cId="3110845765" sldId="2147483735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4.894" v="11"/>
          <pc:sldLayoutMkLst>
            <pc:docMk/>
            <pc:sldMasterMk cId="2661381928" sldId="2147483732"/>
            <pc:sldLayoutMk cId="2583243592" sldId="2147483736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4.894" v="11"/>
          <pc:sldLayoutMkLst>
            <pc:docMk/>
            <pc:sldMasterMk cId="2661381928" sldId="2147483732"/>
            <pc:sldLayoutMk cId="2413362173" sldId="2147483737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4.894" v="11"/>
          <pc:sldLayoutMkLst>
            <pc:docMk/>
            <pc:sldMasterMk cId="2661381928" sldId="2147483732"/>
            <pc:sldLayoutMk cId="3837217725" sldId="2147483738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4.894" v="11"/>
          <pc:sldLayoutMkLst>
            <pc:docMk/>
            <pc:sldMasterMk cId="2661381928" sldId="2147483732"/>
            <pc:sldLayoutMk cId="1245953016" sldId="2147483739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4.894" v="11"/>
          <pc:sldLayoutMkLst>
            <pc:docMk/>
            <pc:sldMasterMk cId="2661381928" sldId="2147483732"/>
            <pc:sldLayoutMk cId="1543373790" sldId="2147483740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4.894" v="11"/>
          <pc:sldLayoutMkLst>
            <pc:docMk/>
            <pc:sldMasterMk cId="2661381928" sldId="2147483732"/>
            <pc:sldLayoutMk cId="2318310270" sldId="2147483741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4.894" v="11"/>
          <pc:sldLayoutMkLst>
            <pc:docMk/>
            <pc:sldMasterMk cId="2661381928" sldId="2147483732"/>
            <pc:sldLayoutMk cId="116186583" sldId="2147483742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4.894" v="11"/>
          <pc:sldLayoutMkLst>
            <pc:docMk/>
            <pc:sldMasterMk cId="2661381928" sldId="2147483732"/>
            <pc:sldLayoutMk cId="2510625219" sldId="2147483743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2D98E1EA-DBF4-41EF-A360-198BDB81B867}" dt="2024-10-14T15:33:36.238" v="12"/>
        <pc:sldMasterMkLst>
          <pc:docMk/>
          <pc:sldMasterMk cId="2434291323" sldId="2147483744"/>
        </pc:sldMasterMkLst>
        <pc:sldLayoutChg chg="add del mod replId">
          <pc:chgData name="Tirth Snehal Patel" userId="S::patel.tirths@northeastern.edu::effd1a1a-c2bf-4de2-b3ea-eb408ed95697" providerId="AD" clId="Web-{2D98E1EA-DBF4-41EF-A360-198BDB81B867}" dt="2024-10-14T15:33:36.238" v="12"/>
          <pc:sldLayoutMkLst>
            <pc:docMk/>
            <pc:sldMasterMk cId="2434291323" sldId="2147483744"/>
            <pc:sldLayoutMk cId="2338600204" sldId="2147483745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6.238" v="12"/>
          <pc:sldLayoutMkLst>
            <pc:docMk/>
            <pc:sldMasterMk cId="2434291323" sldId="2147483744"/>
            <pc:sldLayoutMk cId="1182348571" sldId="2147483746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6.238" v="12"/>
          <pc:sldLayoutMkLst>
            <pc:docMk/>
            <pc:sldMasterMk cId="2434291323" sldId="2147483744"/>
            <pc:sldLayoutMk cId="255689318" sldId="2147483747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6.238" v="12"/>
          <pc:sldLayoutMkLst>
            <pc:docMk/>
            <pc:sldMasterMk cId="2434291323" sldId="2147483744"/>
            <pc:sldLayoutMk cId="261018809" sldId="2147483748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6.238" v="12"/>
          <pc:sldLayoutMkLst>
            <pc:docMk/>
            <pc:sldMasterMk cId="2434291323" sldId="2147483744"/>
            <pc:sldLayoutMk cId="2013666246" sldId="2147483749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6.238" v="12"/>
          <pc:sldLayoutMkLst>
            <pc:docMk/>
            <pc:sldMasterMk cId="2434291323" sldId="2147483744"/>
            <pc:sldLayoutMk cId="846002419" sldId="2147483750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6.238" v="12"/>
          <pc:sldLayoutMkLst>
            <pc:docMk/>
            <pc:sldMasterMk cId="2434291323" sldId="2147483744"/>
            <pc:sldLayoutMk cId="1651119028" sldId="2147483751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6.238" v="12"/>
          <pc:sldLayoutMkLst>
            <pc:docMk/>
            <pc:sldMasterMk cId="2434291323" sldId="2147483744"/>
            <pc:sldLayoutMk cId="544527997" sldId="2147483752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6.238" v="12"/>
          <pc:sldLayoutMkLst>
            <pc:docMk/>
            <pc:sldMasterMk cId="2434291323" sldId="2147483744"/>
            <pc:sldLayoutMk cId="2142273815" sldId="2147483753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6.238" v="12"/>
          <pc:sldLayoutMkLst>
            <pc:docMk/>
            <pc:sldMasterMk cId="2434291323" sldId="2147483744"/>
            <pc:sldLayoutMk cId="96341262" sldId="2147483754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6.238" v="12"/>
          <pc:sldLayoutMkLst>
            <pc:docMk/>
            <pc:sldMasterMk cId="2434291323" sldId="2147483744"/>
            <pc:sldLayoutMk cId="4209113271" sldId="2147483755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2D98E1EA-DBF4-41EF-A360-198BDB81B867}" dt="2024-10-14T15:33:37.910" v="13"/>
        <pc:sldMasterMkLst>
          <pc:docMk/>
          <pc:sldMasterMk cId="533893391" sldId="2147483756"/>
        </pc:sldMasterMkLst>
        <pc:sldLayoutChg chg="add del mod replId">
          <pc:chgData name="Tirth Snehal Patel" userId="S::patel.tirths@northeastern.edu::effd1a1a-c2bf-4de2-b3ea-eb408ed95697" providerId="AD" clId="Web-{2D98E1EA-DBF4-41EF-A360-198BDB81B867}" dt="2024-10-14T15:33:37.910" v="13"/>
          <pc:sldLayoutMkLst>
            <pc:docMk/>
            <pc:sldMasterMk cId="533893391" sldId="2147483756"/>
            <pc:sldLayoutMk cId="694981813" sldId="2147483757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7.910" v="13"/>
          <pc:sldLayoutMkLst>
            <pc:docMk/>
            <pc:sldMasterMk cId="533893391" sldId="2147483756"/>
            <pc:sldLayoutMk cId="3760123957" sldId="2147483758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7.910" v="13"/>
          <pc:sldLayoutMkLst>
            <pc:docMk/>
            <pc:sldMasterMk cId="533893391" sldId="2147483756"/>
            <pc:sldLayoutMk cId="3030375889" sldId="2147483759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7.910" v="13"/>
          <pc:sldLayoutMkLst>
            <pc:docMk/>
            <pc:sldMasterMk cId="533893391" sldId="2147483756"/>
            <pc:sldLayoutMk cId="1812796116" sldId="2147483760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7.910" v="13"/>
          <pc:sldLayoutMkLst>
            <pc:docMk/>
            <pc:sldMasterMk cId="533893391" sldId="2147483756"/>
            <pc:sldLayoutMk cId="4115673663" sldId="2147483761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7.910" v="13"/>
          <pc:sldLayoutMkLst>
            <pc:docMk/>
            <pc:sldMasterMk cId="533893391" sldId="2147483756"/>
            <pc:sldLayoutMk cId="3215550146" sldId="2147483762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7.910" v="13"/>
          <pc:sldLayoutMkLst>
            <pc:docMk/>
            <pc:sldMasterMk cId="533893391" sldId="2147483756"/>
            <pc:sldLayoutMk cId="4061060543" sldId="2147483763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7.910" v="13"/>
          <pc:sldLayoutMkLst>
            <pc:docMk/>
            <pc:sldMasterMk cId="533893391" sldId="2147483756"/>
            <pc:sldLayoutMk cId="2470572622" sldId="2147483764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7.910" v="13"/>
          <pc:sldLayoutMkLst>
            <pc:docMk/>
            <pc:sldMasterMk cId="533893391" sldId="2147483756"/>
            <pc:sldLayoutMk cId="1726090260" sldId="2147483765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7.910" v="13"/>
          <pc:sldLayoutMkLst>
            <pc:docMk/>
            <pc:sldMasterMk cId="533893391" sldId="2147483756"/>
            <pc:sldLayoutMk cId="1955394227" sldId="2147483766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37.910" v="13"/>
          <pc:sldLayoutMkLst>
            <pc:docMk/>
            <pc:sldMasterMk cId="533893391" sldId="2147483756"/>
            <pc:sldLayoutMk cId="3341775197" sldId="2147483767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2D98E1EA-DBF4-41EF-A360-198BDB81B867}" dt="2024-10-14T15:33:58.302" v="14"/>
        <pc:sldMasterMkLst>
          <pc:docMk/>
          <pc:sldMasterMk cId="1985873449" sldId="2147483768"/>
        </pc:sldMasterMkLst>
        <pc:sldLayoutChg chg="add del mod replId">
          <pc:chgData name="Tirth Snehal Patel" userId="S::patel.tirths@northeastern.edu::effd1a1a-c2bf-4de2-b3ea-eb408ed95697" providerId="AD" clId="Web-{2D98E1EA-DBF4-41EF-A360-198BDB81B867}" dt="2024-10-14T15:33:58.302" v="14"/>
          <pc:sldLayoutMkLst>
            <pc:docMk/>
            <pc:sldMasterMk cId="1985873449" sldId="2147483768"/>
            <pc:sldLayoutMk cId="476878785" sldId="2147483769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58.302" v="14"/>
          <pc:sldLayoutMkLst>
            <pc:docMk/>
            <pc:sldMasterMk cId="1985873449" sldId="2147483768"/>
            <pc:sldLayoutMk cId="1496809757" sldId="2147483770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58.302" v="14"/>
          <pc:sldLayoutMkLst>
            <pc:docMk/>
            <pc:sldMasterMk cId="1985873449" sldId="2147483768"/>
            <pc:sldLayoutMk cId="387488418" sldId="2147483771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58.302" v="14"/>
          <pc:sldLayoutMkLst>
            <pc:docMk/>
            <pc:sldMasterMk cId="1985873449" sldId="2147483768"/>
            <pc:sldLayoutMk cId="2458982676" sldId="2147483772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58.302" v="14"/>
          <pc:sldLayoutMkLst>
            <pc:docMk/>
            <pc:sldMasterMk cId="1985873449" sldId="2147483768"/>
            <pc:sldLayoutMk cId="4117306760" sldId="2147483773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58.302" v="14"/>
          <pc:sldLayoutMkLst>
            <pc:docMk/>
            <pc:sldMasterMk cId="1985873449" sldId="2147483768"/>
            <pc:sldLayoutMk cId="886391178" sldId="2147483774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58.302" v="14"/>
          <pc:sldLayoutMkLst>
            <pc:docMk/>
            <pc:sldMasterMk cId="1985873449" sldId="2147483768"/>
            <pc:sldLayoutMk cId="3642537548" sldId="2147483775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58.302" v="14"/>
          <pc:sldLayoutMkLst>
            <pc:docMk/>
            <pc:sldMasterMk cId="1985873449" sldId="2147483768"/>
            <pc:sldLayoutMk cId="2806349255" sldId="2147483776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58.302" v="14"/>
          <pc:sldLayoutMkLst>
            <pc:docMk/>
            <pc:sldMasterMk cId="1985873449" sldId="2147483768"/>
            <pc:sldLayoutMk cId="2348923898" sldId="2147483777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58.302" v="14"/>
          <pc:sldLayoutMkLst>
            <pc:docMk/>
            <pc:sldMasterMk cId="1985873449" sldId="2147483768"/>
            <pc:sldLayoutMk cId="477372599" sldId="2147483778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3:58.302" v="14"/>
          <pc:sldLayoutMkLst>
            <pc:docMk/>
            <pc:sldMasterMk cId="1985873449" sldId="2147483768"/>
            <pc:sldLayoutMk cId="2199748279" sldId="2147483779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2D98E1EA-DBF4-41EF-A360-198BDB81B867}" dt="2024-10-14T15:34:08.099" v="15"/>
        <pc:sldMasterMkLst>
          <pc:docMk/>
          <pc:sldMasterMk cId="1195284182" sldId="2147483780"/>
        </pc:sldMasterMkLst>
        <pc:sldLayoutChg chg="add del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195284182" sldId="2147483780"/>
            <pc:sldLayoutMk cId="2774699207" sldId="2147483781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195284182" sldId="2147483780"/>
            <pc:sldLayoutMk cId="2699160089" sldId="2147483782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195284182" sldId="2147483780"/>
            <pc:sldLayoutMk cId="2852071595" sldId="2147483783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195284182" sldId="2147483780"/>
            <pc:sldLayoutMk cId="1676923422" sldId="2147483784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195284182" sldId="2147483780"/>
            <pc:sldLayoutMk cId="3859336591" sldId="2147483785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195284182" sldId="2147483780"/>
            <pc:sldLayoutMk cId="547661194" sldId="2147483786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195284182" sldId="2147483780"/>
            <pc:sldLayoutMk cId="4217323343" sldId="2147483787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195284182" sldId="2147483780"/>
            <pc:sldLayoutMk cId="915119120" sldId="2147483788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195284182" sldId="2147483780"/>
            <pc:sldLayoutMk cId="2531986861" sldId="2147483789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195284182" sldId="2147483780"/>
            <pc:sldLayoutMk cId="173687591" sldId="2147483790"/>
          </pc:sldLayoutMkLst>
        </pc:sldLayoutChg>
        <pc:sldLayoutChg chg="add del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195284182" sldId="2147483780"/>
            <pc:sldLayoutMk cId="3488539944" sldId="2147483791"/>
          </pc:sldLayoutMkLst>
        </pc:sldLayoutChg>
      </pc:sldMasterChg>
      <pc:sldMasterChg chg="add addSldLayout modSldLayout">
        <pc:chgData name="Tirth Snehal Patel" userId="S::patel.tirths@northeastern.edu::effd1a1a-c2bf-4de2-b3ea-eb408ed95697" providerId="AD" clId="Web-{2D98E1EA-DBF4-41EF-A360-198BDB81B867}" dt="2024-10-14T15:34:08.099" v="15"/>
        <pc:sldMasterMkLst>
          <pc:docMk/>
          <pc:sldMasterMk cId="1542555839" sldId="2147483792"/>
        </pc:sldMasterMkLst>
        <pc:sldLayoutChg chg="add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542555839" sldId="2147483792"/>
            <pc:sldLayoutMk cId="1315780589" sldId="2147483793"/>
          </pc:sldLayoutMkLst>
        </pc:sldLayoutChg>
        <pc:sldLayoutChg chg="add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542555839" sldId="2147483792"/>
            <pc:sldLayoutMk cId="616963270" sldId="2147483794"/>
          </pc:sldLayoutMkLst>
        </pc:sldLayoutChg>
        <pc:sldLayoutChg chg="add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542555839" sldId="2147483792"/>
            <pc:sldLayoutMk cId="3797005326" sldId="2147483795"/>
          </pc:sldLayoutMkLst>
        </pc:sldLayoutChg>
        <pc:sldLayoutChg chg="add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542555839" sldId="2147483792"/>
            <pc:sldLayoutMk cId="1061037203" sldId="2147483796"/>
          </pc:sldLayoutMkLst>
        </pc:sldLayoutChg>
        <pc:sldLayoutChg chg="add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542555839" sldId="2147483792"/>
            <pc:sldLayoutMk cId="667242304" sldId="2147483797"/>
          </pc:sldLayoutMkLst>
        </pc:sldLayoutChg>
        <pc:sldLayoutChg chg="add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542555839" sldId="2147483792"/>
            <pc:sldLayoutMk cId="648627966" sldId="2147483798"/>
          </pc:sldLayoutMkLst>
        </pc:sldLayoutChg>
        <pc:sldLayoutChg chg="add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542555839" sldId="2147483792"/>
            <pc:sldLayoutMk cId="4072947097" sldId="2147483799"/>
          </pc:sldLayoutMkLst>
        </pc:sldLayoutChg>
        <pc:sldLayoutChg chg="add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542555839" sldId="2147483792"/>
            <pc:sldLayoutMk cId="3111554711" sldId="2147483800"/>
          </pc:sldLayoutMkLst>
        </pc:sldLayoutChg>
        <pc:sldLayoutChg chg="add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542555839" sldId="2147483792"/>
            <pc:sldLayoutMk cId="767208169" sldId="2147483801"/>
          </pc:sldLayoutMkLst>
        </pc:sldLayoutChg>
        <pc:sldLayoutChg chg="add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542555839" sldId="2147483792"/>
            <pc:sldLayoutMk cId="3609777880" sldId="2147483802"/>
          </pc:sldLayoutMkLst>
        </pc:sldLayoutChg>
        <pc:sldLayoutChg chg="add mod replId">
          <pc:chgData name="Tirth Snehal Patel" userId="S::patel.tirths@northeastern.edu::effd1a1a-c2bf-4de2-b3ea-eb408ed95697" providerId="AD" clId="Web-{2D98E1EA-DBF4-41EF-A360-198BDB81B867}" dt="2024-10-14T15:34:08.099" v="15"/>
          <pc:sldLayoutMkLst>
            <pc:docMk/>
            <pc:sldMasterMk cId="1542555839" sldId="2147483792"/>
            <pc:sldLayoutMk cId="1269057222" sldId="2147483803"/>
          </pc:sldLayoutMkLst>
        </pc:sldLayoutChg>
      </pc:sldMasterChg>
    </pc:docChg>
  </pc:docChgLst>
  <pc:docChgLst>
    <pc:chgData name="Tirth Snehal Patel" userId="S::patel.tirths@northeastern.edu::effd1a1a-c2bf-4de2-b3ea-eb408ed95697" providerId="AD" clId="Web-{FE8A5DD7-0D56-47DB-849D-92C71E7EDAE7}"/>
    <pc:docChg chg="modSld">
      <pc:chgData name="Tirth Snehal Patel" userId="S::patel.tirths@northeastern.edu::effd1a1a-c2bf-4de2-b3ea-eb408ed95697" providerId="AD" clId="Web-{FE8A5DD7-0D56-47DB-849D-92C71E7EDAE7}" dt="2024-10-15T00:47:19.284" v="98" actId="20577"/>
      <pc:docMkLst>
        <pc:docMk/>
      </pc:docMkLst>
      <pc:sldChg chg="modSp">
        <pc:chgData name="Tirth Snehal Patel" userId="S::patel.tirths@northeastern.edu::effd1a1a-c2bf-4de2-b3ea-eb408ed95697" providerId="AD" clId="Web-{FE8A5DD7-0D56-47DB-849D-92C71E7EDAE7}" dt="2024-10-15T00:47:19.284" v="98" actId="20577"/>
        <pc:sldMkLst>
          <pc:docMk/>
          <pc:sldMk cId="2982543517" sldId="258"/>
        </pc:sldMkLst>
      </pc:sldChg>
    </pc:docChg>
  </pc:docChgLst>
  <pc:docChgLst>
    <pc:chgData name="Roman Iles" userId="S::iles.r@northeastern.edu::fcde2e25-e61f-46a1-99b7-a2adc5d37dce" providerId="AD" clId="Web-{6A027696-F9F3-85F2-3362-4B779BA915A0}"/>
    <pc:docChg chg="addSld delSld modSld sldOrd">
      <pc:chgData name="Roman Iles" userId="S::iles.r@northeastern.edu::fcde2e25-e61f-46a1-99b7-a2adc5d37dce" providerId="AD" clId="Web-{6A027696-F9F3-85F2-3362-4B779BA915A0}" dt="2024-10-15T02:10:51.289" v="667" actId="20577"/>
      <pc:docMkLst>
        <pc:docMk/>
      </pc:docMkLst>
      <pc:sldChg chg="modSp">
        <pc:chgData name="Roman Iles" userId="S::iles.r@northeastern.edu::fcde2e25-e61f-46a1-99b7-a2adc5d37dce" providerId="AD" clId="Web-{6A027696-F9F3-85F2-3362-4B779BA915A0}" dt="2024-10-14T22:40:38.694" v="167" actId="20577"/>
        <pc:sldMkLst>
          <pc:docMk/>
          <pc:sldMk cId="324399592" sldId="257"/>
        </pc:sldMkLst>
      </pc:sldChg>
      <pc:sldChg chg="addSp delSp">
        <pc:chgData name="Roman Iles" userId="S::iles.r@northeastern.edu::fcde2e25-e61f-46a1-99b7-a2adc5d37dce" providerId="AD" clId="Web-{6A027696-F9F3-85F2-3362-4B779BA915A0}" dt="2024-10-14T22:40:53.632" v="171"/>
        <pc:sldMkLst>
          <pc:docMk/>
          <pc:sldMk cId="977984328" sldId="259"/>
        </pc:sldMkLst>
      </pc:sldChg>
      <pc:sldChg chg="modSp">
        <pc:chgData name="Roman Iles" userId="S::iles.r@northeastern.edu::fcde2e25-e61f-46a1-99b7-a2adc5d37dce" providerId="AD" clId="Web-{6A027696-F9F3-85F2-3362-4B779BA915A0}" dt="2024-10-14T21:24:20.144" v="1" actId="20577"/>
        <pc:sldMkLst>
          <pc:docMk/>
          <pc:sldMk cId="2696406713" sldId="260"/>
        </pc:sldMkLst>
      </pc:sldChg>
      <pc:sldChg chg="new del">
        <pc:chgData name="Roman Iles" userId="S::iles.r@northeastern.edu::fcde2e25-e61f-46a1-99b7-a2adc5d37dce" providerId="AD" clId="Web-{6A027696-F9F3-85F2-3362-4B779BA915A0}" dt="2024-10-14T22:40:57.585" v="173"/>
        <pc:sldMkLst>
          <pc:docMk/>
          <pc:sldMk cId="887932059" sldId="262"/>
        </pc:sldMkLst>
      </pc:sldChg>
      <pc:sldChg chg="modSp new del">
        <pc:chgData name="Roman Iles" userId="S::iles.r@northeastern.edu::fcde2e25-e61f-46a1-99b7-a2adc5d37dce" providerId="AD" clId="Web-{6A027696-F9F3-85F2-3362-4B779BA915A0}" dt="2024-10-14T22:42:29.523" v="213"/>
        <pc:sldMkLst>
          <pc:docMk/>
          <pc:sldMk cId="1511309013" sldId="262"/>
        </pc:sldMkLst>
      </pc:sldChg>
      <pc:sldChg chg="addSp delSp modSp new mod ord setBg modClrScheme chgLayout">
        <pc:chgData name="Roman Iles" userId="S::iles.r@northeastern.edu::fcde2e25-e61f-46a1-99b7-a2adc5d37dce" providerId="AD" clId="Web-{6A027696-F9F3-85F2-3362-4B779BA915A0}" dt="2024-10-15T02:04:20.650" v="657"/>
        <pc:sldMkLst>
          <pc:docMk/>
          <pc:sldMk cId="2662668380" sldId="262"/>
        </pc:sldMkLst>
      </pc:sldChg>
      <pc:sldChg chg="addSp delSp modSp add del replId">
        <pc:chgData name="Roman Iles" userId="S::iles.r@northeastern.edu::fcde2e25-e61f-46a1-99b7-a2adc5d37dce" providerId="AD" clId="Web-{6A027696-F9F3-85F2-3362-4B779BA915A0}" dt="2024-10-14T22:42:04.023" v="201"/>
        <pc:sldMkLst>
          <pc:docMk/>
          <pc:sldMk cId="3360506352" sldId="262"/>
        </pc:sldMkLst>
      </pc:sldChg>
      <pc:sldChg chg="new del ord">
        <pc:chgData name="Roman Iles" userId="S::iles.r@northeastern.edu::fcde2e25-e61f-46a1-99b7-a2adc5d37dce" providerId="AD" clId="Web-{6A027696-F9F3-85F2-3362-4B779BA915A0}" dt="2024-10-15T02:08:37.690" v="662"/>
        <pc:sldMkLst>
          <pc:docMk/>
          <pc:sldMk cId="2568521616" sldId="263"/>
        </pc:sldMkLst>
      </pc:sldChg>
    </pc:docChg>
  </pc:docChgLst>
  <pc:docChgLst>
    <pc:chgData name="Maxwell Hasenauer" userId="S::hasenauer.m@northeastern.edu::6340f6ea-e47a-4f52-b1e8-63567496674e" providerId="AD" clId="Web-{6A13D98D-EA1E-70BA-BD90-8EE174A37202}"/>
    <pc:docChg chg="modSld">
      <pc:chgData name="Maxwell Hasenauer" userId="S::hasenauer.m@northeastern.edu::6340f6ea-e47a-4f52-b1e8-63567496674e" providerId="AD" clId="Web-{6A13D98D-EA1E-70BA-BD90-8EE174A37202}" dt="2024-10-15T02:47:28.983" v="1" actId="1076"/>
      <pc:docMkLst>
        <pc:docMk/>
      </pc:docMkLst>
      <pc:sldChg chg="modSp">
        <pc:chgData name="Maxwell Hasenauer" userId="S::hasenauer.m@northeastern.edu::6340f6ea-e47a-4f52-b1e8-63567496674e" providerId="AD" clId="Web-{6A13D98D-EA1E-70BA-BD90-8EE174A37202}" dt="2024-10-15T02:47:28.983" v="1" actId="1076"/>
        <pc:sldMkLst>
          <pc:docMk/>
          <pc:sldMk cId="2982543517" sldId="258"/>
        </pc:sldMkLst>
      </pc:sldChg>
    </pc:docChg>
  </pc:docChgLst>
  <pc:docChgLst>
    <pc:chgData name="Tirth Snehal Patel" userId="S::patel.tirths@northeastern.edu::effd1a1a-c2bf-4de2-b3ea-eb408ed95697" providerId="AD" clId="Web-{C2878927-82D4-4AD4-B820-D028BB1AE54E}"/>
    <pc:docChg chg="delSld modSld">
      <pc:chgData name="Tirth Snehal Patel" userId="S::patel.tirths@northeastern.edu::effd1a1a-c2bf-4de2-b3ea-eb408ed95697" providerId="AD" clId="Web-{C2878927-82D4-4AD4-B820-D028BB1AE54E}" dt="2024-10-15T00:54:37.969" v="6" actId="20577"/>
      <pc:docMkLst>
        <pc:docMk/>
      </pc:docMkLst>
      <pc:sldChg chg="modSp">
        <pc:chgData name="Tirth Snehal Patel" userId="S::patel.tirths@northeastern.edu::effd1a1a-c2bf-4de2-b3ea-eb408ed95697" providerId="AD" clId="Web-{C2878927-82D4-4AD4-B820-D028BB1AE54E}" dt="2024-10-15T00:53:20.170" v="1" actId="20577"/>
        <pc:sldMkLst>
          <pc:docMk/>
          <pc:sldMk cId="2565115128" sldId="256"/>
        </pc:sldMkLst>
      </pc:sldChg>
      <pc:sldChg chg="modSp">
        <pc:chgData name="Tirth Snehal Patel" userId="S::patel.tirths@northeastern.edu::effd1a1a-c2bf-4de2-b3ea-eb408ed95697" providerId="AD" clId="Web-{C2878927-82D4-4AD4-B820-D028BB1AE54E}" dt="2024-10-15T00:54:04.921" v="4" actId="20577"/>
        <pc:sldMkLst>
          <pc:docMk/>
          <pc:sldMk cId="324399592" sldId="257"/>
        </pc:sldMkLst>
      </pc:sldChg>
      <pc:sldChg chg="del">
        <pc:chgData name="Tirth Snehal Patel" userId="S::patel.tirths@northeastern.edu::effd1a1a-c2bf-4de2-b3ea-eb408ed95697" providerId="AD" clId="Web-{C2878927-82D4-4AD4-B820-D028BB1AE54E}" dt="2024-10-15T00:52:55.575" v="0"/>
        <pc:sldMkLst>
          <pc:docMk/>
          <pc:sldMk cId="977984328" sldId="259"/>
        </pc:sldMkLst>
      </pc:sldChg>
    </pc:docChg>
  </pc:docChgLst>
  <pc:docChgLst>
    <pc:chgData name="Tirth Snehal Patel" userId="effd1a1a-c2bf-4de2-b3ea-eb408ed95697" providerId="ADAL" clId="{4DA71F0E-173B-41D6-8947-120E33E1CBED}"/>
    <pc:docChg chg="undo custSel addSld delSld modSld sldOrd">
      <pc:chgData name="Tirth Snehal Patel" userId="effd1a1a-c2bf-4de2-b3ea-eb408ed95697" providerId="ADAL" clId="{4DA71F0E-173B-41D6-8947-120E33E1CBED}" dt="2024-10-31T14:58:04.205" v="6920" actId="20577"/>
      <pc:docMkLst>
        <pc:docMk/>
      </pc:docMkLst>
      <pc:sldChg chg="addSp modSp mod modNotesTx">
        <pc:chgData name="Tirth Snehal Patel" userId="effd1a1a-c2bf-4de2-b3ea-eb408ed95697" providerId="ADAL" clId="{4DA71F0E-173B-41D6-8947-120E33E1CBED}" dt="2024-10-31T03:48:24.946" v="3245" actId="20577"/>
        <pc:sldMkLst>
          <pc:docMk/>
          <pc:sldMk cId="2565115128" sldId="256"/>
        </pc:sldMkLst>
      </pc:sldChg>
      <pc:sldChg chg="addSp delSp modSp mod modNotesTx">
        <pc:chgData name="Tirth Snehal Patel" userId="effd1a1a-c2bf-4de2-b3ea-eb408ed95697" providerId="ADAL" clId="{4DA71F0E-173B-41D6-8947-120E33E1CBED}" dt="2024-10-31T05:17:29.883" v="4148" actId="20577"/>
        <pc:sldMkLst>
          <pc:docMk/>
          <pc:sldMk cId="324399592" sldId="257"/>
        </pc:sldMkLst>
      </pc:sldChg>
      <pc:sldChg chg="addSp delSp modSp mod setBg delAnim modAnim modNotesTx">
        <pc:chgData name="Tirth Snehal Patel" userId="effd1a1a-c2bf-4de2-b3ea-eb408ed95697" providerId="ADAL" clId="{4DA71F0E-173B-41D6-8947-120E33E1CBED}" dt="2024-10-31T06:03:46.321" v="5313" actId="20577"/>
        <pc:sldMkLst>
          <pc:docMk/>
          <pc:sldMk cId="2696406713" sldId="260"/>
        </pc:sldMkLst>
      </pc:sldChg>
      <pc:sldChg chg="addSp delSp modSp mod setBg modNotesTx">
        <pc:chgData name="Tirth Snehal Patel" userId="effd1a1a-c2bf-4de2-b3ea-eb408ed95697" providerId="ADAL" clId="{4DA71F0E-173B-41D6-8947-120E33E1CBED}" dt="2024-10-31T03:44:30.921" v="3229" actId="20577"/>
        <pc:sldMkLst>
          <pc:docMk/>
          <pc:sldMk cId="2662668380" sldId="262"/>
        </pc:sldMkLst>
      </pc:sldChg>
      <pc:sldChg chg="addSp delSp modSp new mod setBg modAnim">
        <pc:chgData name="Tirth Snehal Patel" userId="effd1a1a-c2bf-4de2-b3ea-eb408ed95697" providerId="ADAL" clId="{4DA71F0E-173B-41D6-8947-120E33E1CBED}" dt="2024-10-31T04:42:15.546" v="3797" actId="1076"/>
        <pc:sldMkLst>
          <pc:docMk/>
          <pc:sldMk cId="3555245080" sldId="263"/>
        </pc:sldMkLst>
      </pc:sldChg>
      <pc:sldChg chg="addSp delSp modSp new mod setBg modAnim">
        <pc:chgData name="Tirth Snehal Patel" userId="effd1a1a-c2bf-4de2-b3ea-eb408ed95697" providerId="ADAL" clId="{4DA71F0E-173B-41D6-8947-120E33E1CBED}" dt="2024-10-31T03:45:22.001" v="3230" actId="1076"/>
        <pc:sldMkLst>
          <pc:docMk/>
          <pc:sldMk cId="1469298697" sldId="264"/>
        </pc:sldMkLst>
      </pc:sldChg>
      <pc:sldChg chg="addSp modSp new mod setBg modAnim">
        <pc:chgData name="Tirth Snehal Patel" userId="effd1a1a-c2bf-4de2-b3ea-eb408ed95697" providerId="ADAL" clId="{4DA71F0E-173B-41D6-8947-120E33E1CBED}" dt="2024-10-31T03:51:11.967" v="3319" actId="20577"/>
        <pc:sldMkLst>
          <pc:docMk/>
          <pc:sldMk cId="1385065037" sldId="265"/>
        </pc:sldMkLst>
      </pc:sldChg>
      <pc:sldChg chg="addSp delSp modSp new mod modAnim">
        <pc:chgData name="Tirth Snehal Patel" userId="effd1a1a-c2bf-4de2-b3ea-eb408ed95697" providerId="ADAL" clId="{4DA71F0E-173B-41D6-8947-120E33E1CBED}" dt="2024-10-31T03:21:44.714" v="3194"/>
        <pc:sldMkLst>
          <pc:docMk/>
          <pc:sldMk cId="2113510914" sldId="266"/>
        </pc:sldMkLst>
      </pc:sldChg>
      <pc:sldChg chg="modSp new mod modNotesTx">
        <pc:chgData name="Tirth Snehal Patel" userId="effd1a1a-c2bf-4de2-b3ea-eb408ed95697" providerId="ADAL" clId="{4DA71F0E-173B-41D6-8947-120E33E1CBED}" dt="2024-10-31T06:32:03.973" v="6392" actId="20577"/>
        <pc:sldMkLst>
          <pc:docMk/>
          <pc:sldMk cId="87414947" sldId="267"/>
        </pc:sldMkLst>
      </pc:sldChg>
      <pc:sldChg chg="modSp new mod modNotesTx">
        <pc:chgData name="Tirth Snehal Patel" userId="effd1a1a-c2bf-4de2-b3ea-eb408ed95697" providerId="ADAL" clId="{4DA71F0E-173B-41D6-8947-120E33E1CBED}" dt="2024-10-31T06:34:00.454" v="6442" actId="20577"/>
        <pc:sldMkLst>
          <pc:docMk/>
          <pc:sldMk cId="880608620" sldId="268"/>
        </pc:sldMkLst>
      </pc:sldChg>
      <pc:sldChg chg="addSp modSp new mod modNotesTx">
        <pc:chgData name="Tirth Snehal Patel" userId="effd1a1a-c2bf-4de2-b3ea-eb408ed95697" providerId="ADAL" clId="{4DA71F0E-173B-41D6-8947-120E33E1CBED}" dt="2024-10-31T06:13:25.815" v="5988" actId="20577"/>
        <pc:sldMkLst>
          <pc:docMk/>
          <pc:sldMk cId="2453056550" sldId="269"/>
        </pc:sldMkLst>
      </pc:sldChg>
      <pc:sldChg chg="addSp delSp modSp new mod setBg modNotesTx">
        <pc:chgData name="Tirth Snehal Patel" userId="effd1a1a-c2bf-4de2-b3ea-eb408ed95697" providerId="ADAL" clId="{4DA71F0E-173B-41D6-8947-120E33E1CBED}" dt="2024-10-31T07:02:19.710" v="6843"/>
        <pc:sldMkLst>
          <pc:docMk/>
          <pc:sldMk cId="1772222736" sldId="270"/>
        </pc:sldMkLst>
      </pc:sldChg>
      <pc:sldChg chg="addSp delSp modSp new mod setBg modAnim">
        <pc:chgData name="Tirth Snehal Patel" userId="effd1a1a-c2bf-4de2-b3ea-eb408ed95697" providerId="ADAL" clId="{4DA71F0E-173B-41D6-8947-120E33E1CBED}" dt="2024-10-31T06:28:15.371" v="6107" actId="26606"/>
        <pc:sldMkLst>
          <pc:docMk/>
          <pc:sldMk cId="3609443314" sldId="271"/>
        </pc:sldMkLst>
      </pc:sldChg>
      <pc:sldChg chg="addSp delSp modSp new mod setBg modNotesTx">
        <pc:chgData name="Tirth Snehal Patel" userId="effd1a1a-c2bf-4de2-b3ea-eb408ed95697" providerId="ADAL" clId="{4DA71F0E-173B-41D6-8947-120E33E1CBED}" dt="2024-10-31T06:25:06.938" v="6067" actId="12084"/>
        <pc:sldMkLst>
          <pc:docMk/>
          <pc:sldMk cId="4241234676" sldId="272"/>
        </pc:sldMkLst>
      </pc:sldChg>
      <pc:sldChg chg="addSp delSp modSp new mod modNotesTx">
        <pc:chgData name="Tirth Snehal Patel" userId="effd1a1a-c2bf-4de2-b3ea-eb408ed95697" providerId="ADAL" clId="{4DA71F0E-173B-41D6-8947-120E33E1CBED}" dt="2024-10-31T14:58:04.205" v="6920" actId="20577"/>
        <pc:sldMkLst>
          <pc:docMk/>
          <pc:sldMk cId="450667295" sldId="273"/>
        </pc:sldMkLst>
      </pc:sldChg>
      <pc:sldChg chg="addSp delSp modSp new mod modClrScheme chgLayout">
        <pc:chgData name="Tirth Snehal Patel" userId="effd1a1a-c2bf-4de2-b3ea-eb408ed95697" providerId="ADAL" clId="{4DA71F0E-173B-41D6-8947-120E33E1CBED}" dt="2024-10-31T05:39:12.832" v="4241" actId="14100"/>
        <pc:sldMkLst>
          <pc:docMk/>
          <pc:sldMk cId="3534199167" sldId="274"/>
        </pc:sldMkLst>
      </pc:sldChg>
      <pc:sldChg chg="new del">
        <pc:chgData name="Tirth Snehal Patel" userId="effd1a1a-c2bf-4de2-b3ea-eb408ed95697" providerId="ADAL" clId="{4DA71F0E-173B-41D6-8947-120E33E1CBED}" dt="2024-10-31T06:43:39.426" v="6443" actId="2696"/>
        <pc:sldMkLst>
          <pc:docMk/>
          <pc:sldMk cId="2403425449" sldId="275"/>
        </pc:sldMkLst>
      </pc:sldChg>
      <pc:sldChg chg="addSp delSp modSp new mod setBg">
        <pc:chgData name="Tirth Snehal Patel" userId="effd1a1a-c2bf-4de2-b3ea-eb408ed95697" providerId="ADAL" clId="{4DA71F0E-173B-41D6-8947-120E33E1CBED}" dt="2024-10-31T06:27:59.633" v="6106" actId="1076"/>
        <pc:sldMkLst>
          <pc:docMk/>
          <pc:sldMk cId="2004197772" sldId="276"/>
        </pc:sldMkLst>
      </pc:sldChg>
      <pc:sldChg chg="addSp delSp modSp new mod ord modClrScheme chgLayout">
        <pc:chgData name="Tirth Snehal Patel" userId="effd1a1a-c2bf-4de2-b3ea-eb408ed95697" providerId="ADAL" clId="{4DA71F0E-173B-41D6-8947-120E33E1CBED}" dt="2024-10-31T14:18:53.041" v="6844" actId="20577"/>
        <pc:sldMkLst>
          <pc:docMk/>
          <pc:sldMk cId="2966253159" sldId="277"/>
        </pc:sldMkLst>
      </pc:sldChg>
    </pc:docChg>
  </pc:docChgLst>
  <pc:docChgLst>
    <pc:chgData name="Maxwell Hasenauer" userId="S::hasenauer.m@northeastern.edu::6340f6ea-e47a-4f52-b1e8-63567496674e" providerId="AD" clId="Web-{8DBDF91E-564E-33BE-2ABA-757C9F8DD52F}"/>
    <pc:docChg chg="modSld">
      <pc:chgData name="Maxwell Hasenauer" userId="S::hasenauer.m@northeastern.edu::6340f6ea-e47a-4f52-b1e8-63567496674e" providerId="AD" clId="Web-{8DBDF91E-564E-33BE-2ABA-757C9F8DD52F}" dt="2024-10-14T21:49:38.513" v="156" actId="20577"/>
      <pc:docMkLst>
        <pc:docMk/>
      </pc:docMkLst>
      <pc:sldChg chg="modSp">
        <pc:chgData name="Maxwell Hasenauer" userId="S::hasenauer.m@northeastern.edu::6340f6ea-e47a-4f52-b1e8-63567496674e" providerId="AD" clId="Web-{8DBDF91E-564E-33BE-2ABA-757C9F8DD52F}" dt="2024-10-14T21:49:38.513" v="156" actId="20577"/>
        <pc:sldMkLst>
          <pc:docMk/>
          <pc:sldMk cId="2982543517" sldId="258"/>
        </pc:sldMkLst>
      </pc:sldChg>
    </pc:docChg>
  </pc:docChgLst>
  <pc:docChgLst>
    <pc:chgData name="Tirth Snehal Patel" userId="S::patel.tirths@northeastern.edu::effd1a1a-c2bf-4de2-b3ea-eb408ed95697" providerId="AD" clId="Web-{2F1B4894-2CCB-4116-A16E-CB824E0D23B7}"/>
    <pc:docChg chg="modSld">
      <pc:chgData name="Tirth Snehal Patel" userId="S::patel.tirths@northeastern.edu::effd1a1a-c2bf-4de2-b3ea-eb408ed95697" providerId="AD" clId="Web-{2F1B4894-2CCB-4116-A16E-CB824E0D23B7}" dt="2024-10-15T00:51:46.440" v="5" actId="14100"/>
      <pc:docMkLst>
        <pc:docMk/>
      </pc:docMkLst>
      <pc:sldChg chg="addSp modSp">
        <pc:chgData name="Tirth Snehal Patel" userId="S::patel.tirths@northeastern.edu::effd1a1a-c2bf-4de2-b3ea-eb408ed95697" providerId="AD" clId="Web-{2F1B4894-2CCB-4116-A16E-CB824E0D23B7}" dt="2024-10-15T00:51:46.440" v="5" actId="14100"/>
        <pc:sldMkLst>
          <pc:docMk/>
          <pc:sldMk cId="2982543517" sldId="258"/>
        </pc:sldMkLst>
      </pc:sldChg>
      <pc:sldChg chg="modNotes">
        <pc:chgData name="Tirth Snehal Patel" userId="S::patel.tirths@northeastern.edu::effd1a1a-c2bf-4de2-b3ea-eb408ed95697" providerId="AD" clId="Web-{2F1B4894-2CCB-4116-A16E-CB824E0D23B7}" dt="2024-10-15T00:49:41.042" v="1"/>
        <pc:sldMkLst>
          <pc:docMk/>
          <pc:sldMk cId="2662668380" sldId="262"/>
        </pc:sldMkLst>
      </pc:sldChg>
    </pc:docChg>
  </pc:docChgLst>
  <pc:docChgLst>
    <pc:chgData name="Tirth Snehal Patel" userId="S::patel.tirths@northeastern.edu::effd1a1a-c2bf-4de2-b3ea-eb408ed95697" providerId="AD" clId="Web-{0D509130-353D-4840-8772-3275E874B68D}"/>
    <pc:docChg chg="addSld modSld sldOrd addMainMaster delMainMaster">
      <pc:chgData name="Tirth Snehal Patel" userId="S::patel.tirths@northeastern.edu::effd1a1a-c2bf-4de2-b3ea-eb408ed95697" providerId="AD" clId="Web-{0D509130-353D-4840-8772-3275E874B68D}" dt="2024-10-14T21:03:56.308" v="1139" actId="20577"/>
      <pc:docMkLst>
        <pc:docMk/>
      </pc:docMkLst>
      <pc:sldChg chg="addSp delSp modSp mod modClrScheme chgLayout">
        <pc:chgData name="Tirth Snehal Patel" userId="S::patel.tirths@northeastern.edu::effd1a1a-c2bf-4de2-b3ea-eb408ed95697" providerId="AD" clId="Web-{0D509130-353D-4840-8772-3275E874B68D}" dt="2024-10-14T16:14:49.140" v="305" actId="20577"/>
        <pc:sldMkLst>
          <pc:docMk/>
          <pc:sldMk cId="2565115128" sldId="256"/>
        </pc:sldMkLst>
      </pc:sldChg>
      <pc:sldChg chg="addSp delSp modSp mod setBg modClrScheme chgLayout modNotes">
        <pc:chgData name="Tirth Snehal Patel" userId="S::patel.tirths@northeastern.edu::effd1a1a-c2bf-4de2-b3ea-eb408ed95697" providerId="AD" clId="Web-{0D509130-353D-4840-8772-3275E874B68D}" dt="2024-10-14T20:40:20.355" v="994"/>
        <pc:sldMkLst>
          <pc:docMk/>
          <pc:sldMk cId="324399592" sldId="257"/>
        </pc:sldMkLst>
      </pc:sldChg>
      <pc:sldChg chg="addSp delSp modSp mod setBg modClrScheme chgLayout">
        <pc:chgData name="Tirth Snehal Patel" userId="S::patel.tirths@northeastern.edu::effd1a1a-c2bf-4de2-b3ea-eb408ed95697" providerId="AD" clId="Web-{0D509130-353D-4840-8772-3275E874B68D}" dt="2024-10-14T20:47:27.030" v="1018" actId="14100"/>
        <pc:sldMkLst>
          <pc:docMk/>
          <pc:sldMk cId="2982543517" sldId="258"/>
        </pc:sldMkLst>
      </pc:sldChg>
      <pc:sldChg chg="addSp delSp modSp mod setBg modClrScheme chgLayout modNotes">
        <pc:chgData name="Tirth Snehal Patel" userId="S::patel.tirths@northeastern.edu::effd1a1a-c2bf-4de2-b3ea-eb408ed95697" providerId="AD" clId="Web-{0D509130-353D-4840-8772-3275E874B68D}" dt="2024-10-14T21:03:56.308" v="1139" actId="20577"/>
        <pc:sldMkLst>
          <pc:docMk/>
          <pc:sldMk cId="977984328" sldId="259"/>
        </pc:sldMkLst>
      </pc:sldChg>
      <pc:sldChg chg="addSp delSp modSp mod modClrScheme chgLayout modNotes">
        <pc:chgData name="Tirth Snehal Patel" userId="S::patel.tirths@northeastern.edu::effd1a1a-c2bf-4de2-b3ea-eb408ed95697" providerId="AD" clId="Web-{0D509130-353D-4840-8772-3275E874B68D}" dt="2024-10-14T20:26:34.834" v="976" actId="20577"/>
        <pc:sldMkLst>
          <pc:docMk/>
          <pc:sldMk cId="2696406713" sldId="260"/>
        </pc:sldMkLst>
      </pc:sldChg>
      <pc:sldChg chg="addSp delSp modSp add ord replId">
        <pc:chgData name="Tirth Snehal Patel" userId="S::patel.tirths@northeastern.edu::effd1a1a-c2bf-4de2-b3ea-eb408ed95697" providerId="AD" clId="Web-{0D509130-353D-4840-8772-3275E874B68D}" dt="2024-10-14T16:28:33.876" v="372" actId="20577"/>
        <pc:sldMkLst>
          <pc:docMk/>
          <pc:sldMk cId="3518883661" sldId="261"/>
        </pc:sldMkLst>
      </pc:sldChg>
      <pc:sldMasterChg chg="del delSldLayout">
        <pc:chgData name="Tirth Snehal Patel" userId="S::patel.tirths@northeastern.edu::effd1a1a-c2bf-4de2-b3ea-eb408ed95697" providerId="AD" clId="Web-{0D509130-353D-4840-8772-3275E874B68D}" dt="2024-10-14T15:34:53.780" v="0"/>
        <pc:sldMasterMkLst>
          <pc:docMk/>
          <pc:sldMasterMk cId="1542555839" sldId="2147483792"/>
        </pc:sldMasterMkLst>
        <pc:sldLayoutChg chg="del">
          <pc:chgData name="Tirth Snehal Patel" userId="S::patel.tirths@northeastern.edu::effd1a1a-c2bf-4de2-b3ea-eb408ed95697" providerId="AD" clId="Web-{0D509130-353D-4840-8772-3275E874B68D}" dt="2024-10-14T15:34:53.780" v="0"/>
          <pc:sldLayoutMkLst>
            <pc:docMk/>
            <pc:sldMasterMk cId="1542555839" sldId="2147483792"/>
            <pc:sldLayoutMk cId="1315780589" sldId="2147483793"/>
          </pc:sldLayoutMkLst>
        </pc:sldLayoutChg>
        <pc:sldLayoutChg chg="del">
          <pc:chgData name="Tirth Snehal Patel" userId="S::patel.tirths@northeastern.edu::effd1a1a-c2bf-4de2-b3ea-eb408ed95697" providerId="AD" clId="Web-{0D509130-353D-4840-8772-3275E874B68D}" dt="2024-10-14T15:34:53.780" v="0"/>
          <pc:sldLayoutMkLst>
            <pc:docMk/>
            <pc:sldMasterMk cId="1542555839" sldId="2147483792"/>
            <pc:sldLayoutMk cId="616963270" sldId="2147483794"/>
          </pc:sldLayoutMkLst>
        </pc:sldLayoutChg>
        <pc:sldLayoutChg chg="del">
          <pc:chgData name="Tirth Snehal Patel" userId="S::patel.tirths@northeastern.edu::effd1a1a-c2bf-4de2-b3ea-eb408ed95697" providerId="AD" clId="Web-{0D509130-353D-4840-8772-3275E874B68D}" dt="2024-10-14T15:34:53.780" v="0"/>
          <pc:sldLayoutMkLst>
            <pc:docMk/>
            <pc:sldMasterMk cId="1542555839" sldId="2147483792"/>
            <pc:sldLayoutMk cId="3797005326" sldId="2147483795"/>
          </pc:sldLayoutMkLst>
        </pc:sldLayoutChg>
        <pc:sldLayoutChg chg="del">
          <pc:chgData name="Tirth Snehal Patel" userId="S::patel.tirths@northeastern.edu::effd1a1a-c2bf-4de2-b3ea-eb408ed95697" providerId="AD" clId="Web-{0D509130-353D-4840-8772-3275E874B68D}" dt="2024-10-14T15:34:53.780" v="0"/>
          <pc:sldLayoutMkLst>
            <pc:docMk/>
            <pc:sldMasterMk cId="1542555839" sldId="2147483792"/>
            <pc:sldLayoutMk cId="1061037203" sldId="2147483796"/>
          </pc:sldLayoutMkLst>
        </pc:sldLayoutChg>
        <pc:sldLayoutChg chg="del">
          <pc:chgData name="Tirth Snehal Patel" userId="S::patel.tirths@northeastern.edu::effd1a1a-c2bf-4de2-b3ea-eb408ed95697" providerId="AD" clId="Web-{0D509130-353D-4840-8772-3275E874B68D}" dt="2024-10-14T15:34:53.780" v="0"/>
          <pc:sldLayoutMkLst>
            <pc:docMk/>
            <pc:sldMasterMk cId="1542555839" sldId="2147483792"/>
            <pc:sldLayoutMk cId="667242304" sldId="2147483797"/>
          </pc:sldLayoutMkLst>
        </pc:sldLayoutChg>
        <pc:sldLayoutChg chg="del">
          <pc:chgData name="Tirth Snehal Patel" userId="S::patel.tirths@northeastern.edu::effd1a1a-c2bf-4de2-b3ea-eb408ed95697" providerId="AD" clId="Web-{0D509130-353D-4840-8772-3275E874B68D}" dt="2024-10-14T15:34:53.780" v="0"/>
          <pc:sldLayoutMkLst>
            <pc:docMk/>
            <pc:sldMasterMk cId="1542555839" sldId="2147483792"/>
            <pc:sldLayoutMk cId="648627966" sldId="2147483798"/>
          </pc:sldLayoutMkLst>
        </pc:sldLayoutChg>
        <pc:sldLayoutChg chg="del">
          <pc:chgData name="Tirth Snehal Patel" userId="S::patel.tirths@northeastern.edu::effd1a1a-c2bf-4de2-b3ea-eb408ed95697" providerId="AD" clId="Web-{0D509130-353D-4840-8772-3275E874B68D}" dt="2024-10-14T15:34:53.780" v="0"/>
          <pc:sldLayoutMkLst>
            <pc:docMk/>
            <pc:sldMasterMk cId="1542555839" sldId="2147483792"/>
            <pc:sldLayoutMk cId="4072947097" sldId="2147483799"/>
          </pc:sldLayoutMkLst>
        </pc:sldLayoutChg>
        <pc:sldLayoutChg chg="del">
          <pc:chgData name="Tirth Snehal Patel" userId="S::patel.tirths@northeastern.edu::effd1a1a-c2bf-4de2-b3ea-eb408ed95697" providerId="AD" clId="Web-{0D509130-353D-4840-8772-3275E874B68D}" dt="2024-10-14T15:34:53.780" v="0"/>
          <pc:sldLayoutMkLst>
            <pc:docMk/>
            <pc:sldMasterMk cId="1542555839" sldId="2147483792"/>
            <pc:sldLayoutMk cId="3111554711" sldId="2147483800"/>
          </pc:sldLayoutMkLst>
        </pc:sldLayoutChg>
        <pc:sldLayoutChg chg="del">
          <pc:chgData name="Tirth Snehal Patel" userId="S::patel.tirths@northeastern.edu::effd1a1a-c2bf-4de2-b3ea-eb408ed95697" providerId="AD" clId="Web-{0D509130-353D-4840-8772-3275E874B68D}" dt="2024-10-14T15:34:53.780" v="0"/>
          <pc:sldLayoutMkLst>
            <pc:docMk/>
            <pc:sldMasterMk cId="1542555839" sldId="2147483792"/>
            <pc:sldLayoutMk cId="767208169" sldId="2147483801"/>
          </pc:sldLayoutMkLst>
        </pc:sldLayoutChg>
        <pc:sldLayoutChg chg="del">
          <pc:chgData name="Tirth Snehal Patel" userId="S::patel.tirths@northeastern.edu::effd1a1a-c2bf-4de2-b3ea-eb408ed95697" providerId="AD" clId="Web-{0D509130-353D-4840-8772-3275E874B68D}" dt="2024-10-14T15:34:53.780" v="0"/>
          <pc:sldLayoutMkLst>
            <pc:docMk/>
            <pc:sldMasterMk cId="1542555839" sldId="2147483792"/>
            <pc:sldLayoutMk cId="3609777880" sldId="2147483802"/>
          </pc:sldLayoutMkLst>
        </pc:sldLayoutChg>
        <pc:sldLayoutChg chg="del">
          <pc:chgData name="Tirth Snehal Patel" userId="S::patel.tirths@northeastern.edu::effd1a1a-c2bf-4de2-b3ea-eb408ed95697" providerId="AD" clId="Web-{0D509130-353D-4840-8772-3275E874B68D}" dt="2024-10-14T15:34:53.780" v="0"/>
          <pc:sldLayoutMkLst>
            <pc:docMk/>
            <pc:sldMasterMk cId="1542555839" sldId="2147483792"/>
            <pc:sldLayoutMk cId="1269057222" sldId="2147483803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0D509130-353D-4840-8772-3275E874B68D}" dt="2024-10-14T16:07:24.786" v="217"/>
        <pc:sldMasterMkLst>
          <pc:docMk/>
          <pc:sldMasterMk cId="3853334684" sldId="2147483804"/>
        </pc:sldMasterMkLst>
        <pc:sldLayoutChg chg="add del mod replId">
          <pc:chgData name="Tirth Snehal Patel" userId="S::patel.tirths@northeastern.edu::effd1a1a-c2bf-4de2-b3ea-eb408ed95697" providerId="AD" clId="Web-{0D509130-353D-4840-8772-3275E874B68D}" dt="2024-10-14T16:07:24.786" v="217"/>
          <pc:sldLayoutMkLst>
            <pc:docMk/>
            <pc:sldMasterMk cId="3853334684" sldId="2147483804"/>
            <pc:sldLayoutMk cId="3167288314" sldId="2147483805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24.786" v="217"/>
          <pc:sldLayoutMkLst>
            <pc:docMk/>
            <pc:sldMasterMk cId="3853334684" sldId="2147483804"/>
            <pc:sldLayoutMk cId="447970566" sldId="2147483806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24.786" v="217"/>
          <pc:sldLayoutMkLst>
            <pc:docMk/>
            <pc:sldMasterMk cId="3853334684" sldId="2147483804"/>
            <pc:sldLayoutMk cId="391716215" sldId="2147483807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24.786" v="217"/>
          <pc:sldLayoutMkLst>
            <pc:docMk/>
            <pc:sldMasterMk cId="3853334684" sldId="2147483804"/>
            <pc:sldLayoutMk cId="3816086249" sldId="2147483808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24.786" v="217"/>
          <pc:sldLayoutMkLst>
            <pc:docMk/>
            <pc:sldMasterMk cId="3853334684" sldId="2147483804"/>
            <pc:sldLayoutMk cId="1284535225" sldId="2147483809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24.786" v="217"/>
          <pc:sldLayoutMkLst>
            <pc:docMk/>
            <pc:sldMasterMk cId="3853334684" sldId="2147483804"/>
            <pc:sldLayoutMk cId="650050438" sldId="2147483810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24.786" v="217"/>
          <pc:sldLayoutMkLst>
            <pc:docMk/>
            <pc:sldMasterMk cId="3853334684" sldId="2147483804"/>
            <pc:sldLayoutMk cId="1785785607" sldId="2147483811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24.786" v="217"/>
          <pc:sldLayoutMkLst>
            <pc:docMk/>
            <pc:sldMasterMk cId="3853334684" sldId="2147483804"/>
            <pc:sldLayoutMk cId="2035280777" sldId="2147483812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24.786" v="217"/>
          <pc:sldLayoutMkLst>
            <pc:docMk/>
            <pc:sldMasterMk cId="3853334684" sldId="2147483804"/>
            <pc:sldLayoutMk cId="1705589413" sldId="2147483813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24.786" v="217"/>
          <pc:sldLayoutMkLst>
            <pc:docMk/>
            <pc:sldMasterMk cId="3853334684" sldId="2147483804"/>
            <pc:sldLayoutMk cId="4223728379" sldId="2147483814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24.786" v="217"/>
          <pc:sldLayoutMkLst>
            <pc:docMk/>
            <pc:sldMasterMk cId="3853334684" sldId="2147483804"/>
            <pc:sldLayoutMk cId="3861678967" sldId="2147483815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0D509130-353D-4840-8772-3275E874B68D}" dt="2024-10-14T16:07:30.833" v="218"/>
        <pc:sldMasterMkLst>
          <pc:docMk/>
          <pc:sldMasterMk cId="3864906534" sldId="2147483816"/>
        </pc:sldMasterMkLst>
        <pc:sldLayoutChg chg="add del mod replId">
          <pc:chgData name="Tirth Snehal Patel" userId="S::patel.tirths@northeastern.edu::effd1a1a-c2bf-4de2-b3ea-eb408ed95697" providerId="AD" clId="Web-{0D509130-353D-4840-8772-3275E874B68D}" dt="2024-10-14T16:07:30.833" v="218"/>
          <pc:sldLayoutMkLst>
            <pc:docMk/>
            <pc:sldMasterMk cId="3864906534" sldId="2147483816"/>
            <pc:sldLayoutMk cId="307590885" sldId="2147483817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0.833" v="218"/>
          <pc:sldLayoutMkLst>
            <pc:docMk/>
            <pc:sldMasterMk cId="3864906534" sldId="2147483816"/>
            <pc:sldLayoutMk cId="4124246357" sldId="2147483818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0.833" v="218"/>
          <pc:sldLayoutMkLst>
            <pc:docMk/>
            <pc:sldMasterMk cId="3864906534" sldId="2147483816"/>
            <pc:sldLayoutMk cId="3218732629" sldId="2147483819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0.833" v="218"/>
          <pc:sldLayoutMkLst>
            <pc:docMk/>
            <pc:sldMasterMk cId="3864906534" sldId="2147483816"/>
            <pc:sldLayoutMk cId="3652395430" sldId="2147483820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0.833" v="218"/>
          <pc:sldLayoutMkLst>
            <pc:docMk/>
            <pc:sldMasterMk cId="3864906534" sldId="2147483816"/>
            <pc:sldLayoutMk cId="779509413" sldId="2147483821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0.833" v="218"/>
          <pc:sldLayoutMkLst>
            <pc:docMk/>
            <pc:sldMasterMk cId="3864906534" sldId="2147483816"/>
            <pc:sldLayoutMk cId="2524896101" sldId="2147483822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0.833" v="218"/>
          <pc:sldLayoutMkLst>
            <pc:docMk/>
            <pc:sldMasterMk cId="3864906534" sldId="2147483816"/>
            <pc:sldLayoutMk cId="4085297129" sldId="2147483823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0.833" v="218"/>
          <pc:sldLayoutMkLst>
            <pc:docMk/>
            <pc:sldMasterMk cId="3864906534" sldId="2147483816"/>
            <pc:sldLayoutMk cId="2061676240" sldId="2147483824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0.833" v="218"/>
          <pc:sldLayoutMkLst>
            <pc:docMk/>
            <pc:sldMasterMk cId="3864906534" sldId="2147483816"/>
            <pc:sldLayoutMk cId="2747714273" sldId="2147483825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0.833" v="218"/>
          <pc:sldLayoutMkLst>
            <pc:docMk/>
            <pc:sldMasterMk cId="3864906534" sldId="2147483816"/>
            <pc:sldLayoutMk cId="394717285" sldId="2147483826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0.833" v="218"/>
          <pc:sldLayoutMkLst>
            <pc:docMk/>
            <pc:sldMasterMk cId="3864906534" sldId="2147483816"/>
            <pc:sldLayoutMk cId="2796853652" sldId="2147483827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0D509130-353D-4840-8772-3275E874B68D}" dt="2024-10-14T16:07:36.943" v="219"/>
        <pc:sldMasterMkLst>
          <pc:docMk/>
          <pc:sldMasterMk cId="973315768" sldId="2147483828"/>
        </pc:sldMasterMkLst>
        <pc:sldLayoutChg chg="add del mod replId">
          <pc:chgData name="Tirth Snehal Patel" userId="S::patel.tirths@northeastern.edu::effd1a1a-c2bf-4de2-b3ea-eb408ed95697" providerId="AD" clId="Web-{0D509130-353D-4840-8772-3275E874B68D}" dt="2024-10-14T16:07:36.943" v="219"/>
          <pc:sldLayoutMkLst>
            <pc:docMk/>
            <pc:sldMasterMk cId="973315768" sldId="2147483828"/>
            <pc:sldLayoutMk cId="3345052891" sldId="2147483829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6.943" v="219"/>
          <pc:sldLayoutMkLst>
            <pc:docMk/>
            <pc:sldMasterMk cId="973315768" sldId="2147483828"/>
            <pc:sldLayoutMk cId="3306359070" sldId="2147483830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6.943" v="219"/>
          <pc:sldLayoutMkLst>
            <pc:docMk/>
            <pc:sldMasterMk cId="973315768" sldId="2147483828"/>
            <pc:sldLayoutMk cId="1673444859" sldId="2147483831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6.943" v="219"/>
          <pc:sldLayoutMkLst>
            <pc:docMk/>
            <pc:sldMasterMk cId="973315768" sldId="2147483828"/>
            <pc:sldLayoutMk cId="2171169441" sldId="2147483832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6.943" v="219"/>
          <pc:sldLayoutMkLst>
            <pc:docMk/>
            <pc:sldMasterMk cId="973315768" sldId="2147483828"/>
            <pc:sldLayoutMk cId="4125021444" sldId="2147483833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6.943" v="219"/>
          <pc:sldLayoutMkLst>
            <pc:docMk/>
            <pc:sldMasterMk cId="973315768" sldId="2147483828"/>
            <pc:sldLayoutMk cId="1277934786" sldId="2147483834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6.943" v="219"/>
          <pc:sldLayoutMkLst>
            <pc:docMk/>
            <pc:sldMasterMk cId="973315768" sldId="2147483828"/>
            <pc:sldLayoutMk cId="1169674806" sldId="2147483835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6.943" v="219"/>
          <pc:sldLayoutMkLst>
            <pc:docMk/>
            <pc:sldMasterMk cId="973315768" sldId="2147483828"/>
            <pc:sldLayoutMk cId="2874161348" sldId="2147483836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6.943" v="219"/>
          <pc:sldLayoutMkLst>
            <pc:docMk/>
            <pc:sldMasterMk cId="973315768" sldId="2147483828"/>
            <pc:sldLayoutMk cId="906894602" sldId="2147483837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6.943" v="219"/>
          <pc:sldLayoutMkLst>
            <pc:docMk/>
            <pc:sldMasterMk cId="973315768" sldId="2147483828"/>
            <pc:sldLayoutMk cId="1278845826" sldId="2147483838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36.943" v="219"/>
          <pc:sldLayoutMkLst>
            <pc:docMk/>
            <pc:sldMasterMk cId="973315768" sldId="2147483828"/>
            <pc:sldLayoutMk cId="3796754120" sldId="2147483839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0D509130-353D-4840-8772-3275E874B68D}" dt="2024-10-14T16:07:40.193" v="220"/>
        <pc:sldMasterMkLst>
          <pc:docMk/>
          <pc:sldMasterMk cId="377665787" sldId="2147483840"/>
        </pc:sldMasterMkLst>
        <pc:sldLayoutChg chg="add del mod replId">
          <pc:chgData name="Tirth Snehal Patel" userId="S::patel.tirths@northeastern.edu::effd1a1a-c2bf-4de2-b3ea-eb408ed95697" providerId="AD" clId="Web-{0D509130-353D-4840-8772-3275E874B68D}" dt="2024-10-14T16:07:40.193" v="220"/>
          <pc:sldLayoutMkLst>
            <pc:docMk/>
            <pc:sldMasterMk cId="377665787" sldId="2147483840"/>
            <pc:sldLayoutMk cId="2868060667" sldId="2147483841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0.193" v="220"/>
          <pc:sldLayoutMkLst>
            <pc:docMk/>
            <pc:sldMasterMk cId="377665787" sldId="2147483840"/>
            <pc:sldLayoutMk cId="2475605250" sldId="2147483842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0.193" v="220"/>
          <pc:sldLayoutMkLst>
            <pc:docMk/>
            <pc:sldMasterMk cId="377665787" sldId="2147483840"/>
            <pc:sldLayoutMk cId="1548887914" sldId="2147483843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0.193" v="220"/>
          <pc:sldLayoutMkLst>
            <pc:docMk/>
            <pc:sldMasterMk cId="377665787" sldId="2147483840"/>
            <pc:sldLayoutMk cId="1554200652" sldId="2147483844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0.193" v="220"/>
          <pc:sldLayoutMkLst>
            <pc:docMk/>
            <pc:sldMasterMk cId="377665787" sldId="2147483840"/>
            <pc:sldLayoutMk cId="3374674421" sldId="2147483845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0.193" v="220"/>
          <pc:sldLayoutMkLst>
            <pc:docMk/>
            <pc:sldMasterMk cId="377665787" sldId="2147483840"/>
            <pc:sldLayoutMk cId="1541706763" sldId="2147483846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0.193" v="220"/>
          <pc:sldLayoutMkLst>
            <pc:docMk/>
            <pc:sldMasterMk cId="377665787" sldId="2147483840"/>
            <pc:sldLayoutMk cId="2203684940" sldId="2147483847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0.193" v="220"/>
          <pc:sldLayoutMkLst>
            <pc:docMk/>
            <pc:sldMasterMk cId="377665787" sldId="2147483840"/>
            <pc:sldLayoutMk cId="2431669409" sldId="2147483848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0.193" v="220"/>
          <pc:sldLayoutMkLst>
            <pc:docMk/>
            <pc:sldMasterMk cId="377665787" sldId="2147483840"/>
            <pc:sldLayoutMk cId="2139126679" sldId="2147483849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0.193" v="220"/>
          <pc:sldLayoutMkLst>
            <pc:docMk/>
            <pc:sldMasterMk cId="377665787" sldId="2147483840"/>
            <pc:sldLayoutMk cId="227290288" sldId="2147483850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0.193" v="220"/>
          <pc:sldLayoutMkLst>
            <pc:docMk/>
            <pc:sldMasterMk cId="377665787" sldId="2147483840"/>
            <pc:sldLayoutMk cId="564427266" sldId="2147483851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0D509130-353D-4840-8772-3275E874B68D}" dt="2024-10-14T16:07:48.131" v="221"/>
        <pc:sldMasterMkLst>
          <pc:docMk/>
          <pc:sldMasterMk cId="1129165534" sldId="2147483852"/>
        </pc:sldMasterMkLst>
        <pc:sldLayoutChg chg="add del mod replId">
          <pc:chgData name="Tirth Snehal Patel" userId="S::patel.tirths@northeastern.edu::effd1a1a-c2bf-4de2-b3ea-eb408ed95697" providerId="AD" clId="Web-{0D509130-353D-4840-8772-3275E874B68D}" dt="2024-10-14T16:07:48.131" v="221"/>
          <pc:sldLayoutMkLst>
            <pc:docMk/>
            <pc:sldMasterMk cId="1129165534" sldId="2147483852"/>
            <pc:sldLayoutMk cId="1869176980" sldId="2147483853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8.131" v="221"/>
          <pc:sldLayoutMkLst>
            <pc:docMk/>
            <pc:sldMasterMk cId="1129165534" sldId="2147483852"/>
            <pc:sldLayoutMk cId="4164281285" sldId="2147483854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8.131" v="221"/>
          <pc:sldLayoutMkLst>
            <pc:docMk/>
            <pc:sldMasterMk cId="1129165534" sldId="2147483852"/>
            <pc:sldLayoutMk cId="1675177868" sldId="2147483855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8.131" v="221"/>
          <pc:sldLayoutMkLst>
            <pc:docMk/>
            <pc:sldMasterMk cId="1129165534" sldId="2147483852"/>
            <pc:sldLayoutMk cId="1658157412" sldId="2147483856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8.131" v="221"/>
          <pc:sldLayoutMkLst>
            <pc:docMk/>
            <pc:sldMasterMk cId="1129165534" sldId="2147483852"/>
            <pc:sldLayoutMk cId="3187735116" sldId="2147483857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8.131" v="221"/>
          <pc:sldLayoutMkLst>
            <pc:docMk/>
            <pc:sldMasterMk cId="1129165534" sldId="2147483852"/>
            <pc:sldLayoutMk cId="2622788919" sldId="2147483858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8.131" v="221"/>
          <pc:sldLayoutMkLst>
            <pc:docMk/>
            <pc:sldMasterMk cId="1129165534" sldId="2147483852"/>
            <pc:sldLayoutMk cId="2525591569" sldId="2147483859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8.131" v="221"/>
          <pc:sldLayoutMkLst>
            <pc:docMk/>
            <pc:sldMasterMk cId="1129165534" sldId="2147483852"/>
            <pc:sldLayoutMk cId="3046940743" sldId="2147483860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8.131" v="221"/>
          <pc:sldLayoutMkLst>
            <pc:docMk/>
            <pc:sldMasterMk cId="1129165534" sldId="2147483852"/>
            <pc:sldLayoutMk cId="3308246679" sldId="2147483861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8.131" v="221"/>
          <pc:sldLayoutMkLst>
            <pc:docMk/>
            <pc:sldMasterMk cId="1129165534" sldId="2147483852"/>
            <pc:sldLayoutMk cId="367283548" sldId="2147483862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48.131" v="221"/>
          <pc:sldLayoutMkLst>
            <pc:docMk/>
            <pc:sldMasterMk cId="1129165534" sldId="2147483852"/>
            <pc:sldLayoutMk cId="185573634" sldId="2147483863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0D509130-353D-4840-8772-3275E874B68D}" dt="2024-10-14T16:07:51.975" v="222"/>
        <pc:sldMasterMkLst>
          <pc:docMk/>
          <pc:sldMasterMk cId="3831708018" sldId="2147483864"/>
        </pc:sldMasterMkLst>
        <pc:sldLayoutChg chg="add del mod replId">
          <pc:chgData name="Tirth Snehal Patel" userId="S::patel.tirths@northeastern.edu::effd1a1a-c2bf-4de2-b3ea-eb408ed95697" providerId="AD" clId="Web-{0D509130-353D-4840-8772-3275E874B68D}" dt="2024-10-14T16:07:51.975" v="222"/>
          <pc:sldLayoutMkLst>
            <pc:docMk/>
            <pc:sldMasterMk cId="3831708018" sldId="2147483864"/>
            <pc:sldLayoutMk cId="2293697686" sldId="2147483865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1.975" v="222"/>
          <pc:sldLayoutMkLst>
            <pc:docMk/>
            <pc:sldMasterMk cId="3831708018" sldId="2147483864"/>
            <pc:sldLayoutMk cId="3551986995" sldId="2147483866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1.975" v="222"/>
          <pc:sldLayoutMkLst>
            <pc:docMk/>
            <pc:sldMasterMk cId="3831708018" sldId="2147483864"/>
            <pc:sldLayoutMk cId="451726328" sldId="2147483867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1.975" v="222"/>
          <pc:sldLayoutMkLst>
            <pc:docMk/>
            <pc:sldMasterMk cId="3831708018" sldId="2147483864"/>
            <pc:sldLayoutMk cId="1048170483" sldId="2147483868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1.975" v="222"/>
          <pc:sldLayoutMkLst>
            <pc:docMk/>
            <pc:sldMasterMk cId="3831708018" sldId="2147483864"/>
            <pc:sldLayoutMk cId="2002411220" sldId="2147483869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1.975" v="222"/>
          <pc:sldLayoutMkLst>
            <pc:docMk/>
            <pc:sldMasterMk cId="3831708018" sldId="2147483864"/>
            <pc:sldLayoutMk cId="3285052844" sldId="2147483870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1.975" v="222"/>
          <pc:sldLayoutMkLst>
            <pc:docMk/>
            <pc:sldMasterMk cId="3831708018" sldId="2147483864"/>
            <pc:sldLayoutMk cId="952606943" sldId="2147483871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1.975" v="222"/>
          <pc:sldLayoutMkLst>
            <pc:docMk/>
            <pc:sldMasterMk cId="3831708018" sldId="2147483864"/>
            <pc:sldLayoutMk cId="3721283849" sldId="2147483872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1.975" v="222"/>
          <pc:sldLayoutMkLst>
            <pc:docMk/>
            <pc:sldMasterMk cId="3831708018" sldId="2147483864"/>
            <pc:sldLayoutMk cId="2452193727" sldId="2147483873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1.975" v="222"/>
          <pc:sldLayoutMkLst>
            <pc:docMk/>
            <pc:sldMasterMk cId="3831708018" sldId="2147483864"/>
            <pc:sldLayoutMk cId="1899767727" sldId="2147483874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1.975" v="222"/>
          <pc:sldLayoutMkLst>
            <pc:docMk/>
            <pc:sldMasterMk cId="3831708018" sldId="2147483864"/>
            <pc:sldLayoutMk cId="944290088" sldId="2147483875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0D509130-353D-4840-8772-3275E874B68D}" dt="2024-10-14T16:07:55.553" v="223"/>
        <pc:sldMasterMkLst>
          <pc:docMk/>
          <pc:sldMasterMk cId="368054109" sldId="2147483876"/>
        </pc:sldMasterMkLst>
        <pc:sldLayoutChg chg="add del mod replId">
          <pc:chgData name="Tirth Snehal Patel" userId="S::patel.tirths@northeastern.edu::effd1a1a-c2bf-4de2-b3ea-eb408ed95697" providerId="AD" clId="Web-{0D509130-353D-4840-8772-3275E874B68D}" dt="2024-10-14T16:07:55.553" v="223"/>
          <pc:sldLayoutMkLst>
            <pc:docMk/>
            <pc:sldMasterMk cId="368054109" sldId="2147483876"/>
            <pc:sldLayoutMk cId="1117251306" sldId="2147483877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5.553" v="223"/>
          <pc:sldLayoutMkLst>
            <pc:docMk/>
            <pc:sldMasterMk cId="368054109" sldId="2147483876"/>
            <pc:sldLayoutMk cId="3917939040" sldId="2147483878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5.553" v="223"/>
          <pc:sldLayoutMkLst>
            <pc:docMk/>
            <pc:sldMasterMk cId="368054109" sldId="2147483876"/>
            <pc:sldLayoutMk cId="3031538457" sldId="2147483879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5.553" v="223"/>
          <pc:sldLayoutMkLst>
            <pc:docMk/>
            <pc:sldMasterMk cId="368054109" sldId="2147483876"/>
            <pc:sldLayoutMk cId="3722140575" sldId="2147483880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5.553" v="223"/>
          <pc:sldLayoutMkLst>
            <pc:docMk/>
            <pc:sldMasterMk cId="368054109" sldId="2147483876"/>
            <pc:sldLayoutMk cId="1027157180" sldId="2147483881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5.553" v="223"/>
          <pc:sldLayoutMkLst>
            <pc:docMk/>
            <pc:sldMasterMk cId="368054109" sldId="2147483876"/>
            <pc:sldLayoutMk cId="4226418118" sldId="2147483882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5.553" v="223"/>
          <pc:sldLayoutMkLst>
            <pc:docMk/>
            <pc:sldMasterMk cId="368054109" sldId="2147483876"/>
            <pc:sldLayoutMk cId="3004303570" sldId="2147483883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5.553" v="223"/>
          <pc:sldLayoutMkLst>
            <pc:docMk/>
            <pc:sldMasterMk cId="368054109" sldId="2147483876"/>
            <pc:sldLayoutMk cId="2542590692" sldId="2147483884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5.553" v="223"/>
          <pc:sldLayoutMkLst>
            <pc:docMk/>
            <pc:sldMasterMk cId="368054109" sldId="2147483876"/>
            <pc:sldLayoutMk cId="1363637653" sldId="2147483885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5.553" v="223"/>
          <pc:sldLayoutMkLst>
            <pc:docMk/>
            <pc:sldMasterMk cId="368054109" sldId="2147483876"/>
            <pc:sldLayoutMk cId="2665734118" sldId="2147483886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7:55.553" v="223"/>
          <pc:sldLayoutMkLst>
            <pc:docMk/>
            <pc:sldMasterMk cId="368054109" sldId="2147483876"/>
            <pc:sldLayoutMk cId="2490772335" sldId="2147483887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0D509130-353D-4840-8772-3275E874B68D}" dt="2024-10-14T16:08:02.554" v="224"/>
        <pc:sldMasterMkLst>
          <pc:docMk/>
          <pc:sldMasterMk cId="955586316" sldId="2147483888"/>
        </pc:sldMasterMkLst>
        <pc:sldLayoutChg chg="add del mod replId">
          <pc:chgData name="Tirth Snehal Patel" userId="S::patel.tirths@northeastern.edu::effd1a1a-c2bf-4de2-b3ea-eb408ed95697" providerId="AD" clId="Web-{0D509130-353D-4840-8772-3275E874B68D}" dt="2024-10-14T16:08:02.554" v="224"/>
          <pc:sldLayoutMkLst>
            <pc:docMk/>
            <pc:sldMasterMk cId="955586316" sldId="2147483888"/>
            <pc:sldLayoutMk cId="330042074" sldId="2147483889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02.554" v="224"/>
          <pc:sldLayoutMkLst>
            <pc:docMk/>
            <pc:sldMasterMk cId="955586316" sldId="2147483888"/>
            <pc:sldLayoutMk cId="2460234695" sldId="2147483890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02.554" v="224"/>
          <pc:sldLayoutMkLst>
            <pc:docMk/>
            <pc:sldMasterMk cId="955586316" sldId="2147483888"/>
            <pc:sldLayoutMk cId="3638265820" sldId="2147483891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02.554" v="224"/>
          <pc:sldLayoutMkLst>
            <pc:docMk/>
            <pc:sldMasterMk cId="955586316" sldId="2147483888"/>
            <pc:sldLayoutMk cId="1682693486" sldId="2147483892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02.554" v="224"/>
          <pc:sldLayoutMkLst>
            <pc:docMk/>
            <pc:sldMasterMk cId="955586316" sldId="2147483888"/>
            <pc:sldLayoutMk cId="764891370" sldId="2147483893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02.554" v="224"/>
          <pc:sldLayoutMkLst>
            <pc:docMk/>
            <pc:sldMasterMk cId="955586316" sldId="2147483888"/>
            <pc:sldLayoutMk cId="3084346968" sldId="2147483894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02.554" v="224"/>
          <pc:sldLayoutMkLst>
            <pc:docMk/>
            <pc:sldMasterMk cId="955586316" sldId="2147483888"/>
            <pc:sldLayoutMk cId="2442402787" sldId="2147483895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02.554" v="224"/>
          <pc:sldLayoutMkLst>
            <pc:docMk/>
            <pc:sldMasterMk cId="955586316" sldId="2147483888"/>
            <pc:sldLayoutMk cId="2136324289" sldId="2147483896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02.554" v="224"/>
          <pc:sldLayoutMkLst>
            <pc:docMk/>
            <pc:sldMasterMk cId="955586316" sldId="2147483888"/>
            <pc:sldLayoutMk cId="2661856063" sldId="2147483897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02.554" v="224"/>
          <pc:sldLayoutMkLst>
            <pc:docMk/>
            <pc:sldMasterMk cId="955586316" sldId="2147483888"/>
            <pc:sldLayoutMk cId="3612119983" sldId="2147483898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02.554" v="224"/>
          <pc:sldLayoutMkLst>
            <pc:docMk/>
            <pc:sldMasterMk cId="955586316" sldId="2147483888"/>
            <pc:sldLayoutMk cId="573252670" sldId="2147483899"/>
          </pc:sldLayoutMkLst>
        </pc:sldLayoutChg>
      </pc:sldMasterChg>
      <pc:sldMasterChg chg="add del addSldLayout delSldLayout modSldLayout">
        <pc:chgData name="Tirth Snehal Patel" userId="S::patel.tirths@northeastern.edu::effd1a1a-c2bf-4de2-b3ea-eb408ed95697" providerId="AD" clId="Web-{0D509130-353D-4840-8772-3275E874B68D}" dt="2024-10-14T16:08:11.492" v="225"/>
        <pc:sldMasterMkLst>
          <pc:docMk/>
          <pc:sldMasterMk cId="3482559452" sldId="2147483900"/>
        </pc:sldMasterMkLst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2525441237" sldId="2147483901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1533774931" sldId="2147483902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2666949850" sldId="2147483903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2317019890" sldId="2147483904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3729043098" sldId="2147483905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3025791811" sldId="2147483906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2473481810" sldId="2147483907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1517878161" sldId="2147483908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1718637219" sldId="2147483909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892648454" sldId="2147483910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2288511589" sldId="2147483911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752834667" sldId="2147483912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1815758270" sldId="2147483913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2525035882" sldId="2147483914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3577084779" sldId="2147483915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777185329" sldId="2147483916"/>
          </pc:sldLayoutMkLst>
        </pc:sldLayoutChg>
        <pc:sldLayoutChg chg="add del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3482559452" sldId="2147483900"/>
            <pc:sldLayoutMk cId="663342878" sldId="2147483917"/>
          </pc:sldLayoutMkLst>
        </pc:sldLayoutChg>
      </pc:sldMasterChg>
      <pc:sldMasterChg chg="add addSldLayout modSldLayout">
        <pc:chgData name="Tirth Snehal Patel" userId="S::patel.tirths@northeastern.edu::effd1a1a-c2bf-4de2-b3ea-eb408ed95697" providerId="AD" clId="Web-{0D509130-353D-4840-8772-3275E874B68D}" dt="2024-10-14T16:08:11.492" v="225"/>
        <pc:sldMasterMkLst>
          <pc:docMk/>
          <pc:sldMasterMk cId="2931754362" sldId="2147483918"/>
        </pc:sldMasterMkLst>
        <pc:sldLayoutChg chg="add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2931754362" sldId="2147483918"/>
            <pc:sldLayoutMk cId="780956049" sldId="2147483919"/>
          </pc:sldLayoutMkLst>
        </pc:sldLayoutChg>
        <pc:sldLayoutChg chg="add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2931754362" sldId="2147483918"/>
            <pc:sldLayoutMk cId="1576736082" sldId="2147483920"/>
          </pc:sldLayoutMkLst>
        </pc:sldLayoutChg>
        <pc:sldLayoutChg chg="add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2931754362" sldId="2147483918"/>
            <pc:sldLayoutMk cId="1370383542" sldId="2147483921"/>
          </pc:sldLayoutMkLst>
        </pc:sldLayoutChg>
        <pc:sldLayoutChg chg="add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2931754362" sldId="2147483918"/>
            <pc:sldLayoutMk cId="555493849" sldId="2147483922"/>
          </pc:sldLayoutMkLst>
        </pc:sldLayoutChg>
        <pc:sldLayoutChg chg="add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2931754362" sldId="2147483918"/>
            <pc:sldLayoutMk cId="853813076" sldId="2147483923"/>
          </pc:sldLayoutMkLst>
        </pc:sldLayoutChg>
        <pc:sldLayoutChg chg="add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2931754362" sldId="2147483918"/>
            <pc:sldLayoutMk cId="653116308" sldId="2147483924"/>
          </pc:sldLayoutMkLst>
        </pc:sldLayoutChg>
        <pc:sldLayoutChg chg="add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2931754362" sldId="2147483918"/>
            <pc:sldLayoutMk cId="861153536" sldId="2147483925"/>
          </pc:sldLayoutMkLst>
        </pc:sldLayoutChg>
        <pc:sldLayoutChg chg="add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2931754362" sldId="2147483918"/>
            <pc:sldLayoutMk cId="3058764511" sldId="2147483926"/>
          </pc:sldLayoutMkLst>
        </pc:sldLayoutChg>
        <pc:sldLayoutChg chg="add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2931754362" sldId="2147483918"/>
            <pc:sldLayoutMk cId="4034020017" sldId="2147483927"/>
          </pc:sldLayoutMkLst>
        </pc:sldLayoutChg>
        <pc:sldLayoutChg chg="add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2931754362" sldId="2147483918"/>
            <pc:sldLayoutMk cId="3955652652" sldId="2147483928"/>
          </pc:sldLayoutMkLst>
        </pc:sldLayoutChg>
        <pc:sldLayoutChg chg="add mod replId">
          <pc:chgData name="Tirth Snehal Patel" userId="S::patel.tirths@northeastern.edu::effd1a1a-c2bf-4de2-b3ea-eb408ed95697" providerId="AD" clId="Web-{0D509130-353D-4840-8772-3275E874B68D}" dt="2024-10-14T16:08:11.492" v="225"/>
          <pc:sldLayoutMkLst>
            <pc:docMk/>
            <pc:sldMasterMk cId="2931754362" sldId="2147483918"/>
            <pc:sldLayoutMk cId="2603788368" sldId="2147483929"/>
          </pc:sldLayoutMkLst>
        </pc:sldLayoutChg>
      </pc:sldMasterChg>
    </pc:docChg>
  </pc:docChgLst>
  <pc:docChgLst>
    <pc:chgData name="Tirth Snehal Patel" userId="S::patel.tirths@northeastern.edu::effd1a1a-c2bf-4de2-b3ea-eb408ed95697" providerId="AD" clId="Web-{FECF143C-A610-418D-B1AE-458CEFFD33BA}"/>
    <pc:docChg chg="modSld">
      <pc:chgData name="Tirth Snehal Patel" userId="S::patel.tirths@northeastern.edu::effd1a1a-c2bf-4de2-b3ea-eb408ed95697" providerId="AD" clId="Web-{FECF143C-A610-418D-B1AE-458CEFFD33BA}" dt="2024-10-14T21:36:51.682" v="12" actId="20577"/>
      <pc:docMkLst>
        <pc:docMk/>
      </pc:docMkLst>
      <pc:sldChg chg="modSp">
        <pc:chgData name="Tirth Snehal Patel" userId="S::patel.tirths@northeastern.edu::effd1a1a-c2bf-4de2-b3ea-eb408ed95697" providerId="AD" clId="Web-{FECF143C-A610-418D-B1AE-458CEFFD33BA}" dt="2024-10-14T21:36:06.979" v="1" actId="20577"/>
        <pc:sldMkLst>
          <pc:docMk/>
          <pc:sldMk cId="2565115128" sldId="256"/>
        </pc:sldMkLst>
      </pc:sldChg>
      <pc:sldChg chg="modSp">
        <pc:chgData name="Tirth Snehal Patel" userId="S::patel.tirths@northeastern.edu::effd1a1a-c2bf-4de2-b3ea-eb408ed95697" providerId="AD" clId="Web-{FECF143C-A610-418D-B1AE-458CEFFD33BA}" dt="2024-10-14T21:36:17.541" v="3" actId="20577"/>
        <pc:sldMkLst>
          <pc:docMk/>
          <pc:sldMk cId="324399592" sldId="257"/>
        </pc:sldMkLst>
      </pc:sldChg>
      <pc:sldChg chg="modSp">
        <pc:chgData name="Tirth Snehal Patel" userId="S::patel.tirths@northeastern.edu::effd1a1a-c2bf-4de2-b3ea-eb408ed95697" providerId="AD" clId="Web-{FECF143C-A610-418D-B1AE-458CEFFD33BA}" dt="2024-10-14T21:36:42.198" v="9" actId="20577"/>
        <pc:sldMkLst>
          <pc:docMk/>
          <pc:sldMk cId="977984328" sldId="259"/>
        </pc:sldMkLst>
      </pc:sldChg>
      <pc:sldChg chg="modSp">
        <pc:chgData name="Tirth Snehal Patel" userId="S::patel.tirths@northeastern.edu::effd1a1a-c2bf-4de2-b3ea-eb408ed95697" providerId="AD" clId="Web-{FECF143C-A610-418D-B1AE-458CEFFD33BA}" dt="2024-10-14T21:36:51.682" v="12" actId="20577"/>
        <pc:sldMkLst>
          <pc:docMk/>
          <pc:sldMk cId="2696406713" sldId="260"/>
        </pc:sldMkLst>
      </pc:sldChg>
    </pc:docChg>
  </pc:docChgLst>
  <pc:docChgLst>
    <pc:chgData name="Tirth Snehal Patel" userId="S::patel.tirths@northeastern.edu::effd1a1a-c2bf-4de2-b3ea-eb408ed95697" providerId="AD" clId="Web-{0D2D9C79-9FDD-4F4B-BA44-FA5623C1F069}"/>
    <pc:docChg chg="modSld">
      <pc:chgData name="Tirth Snehal Patel" userId="S::patel.tirths@northeastern.edu::effd1a1a-c2bf-4de2-b3ea-eb408ed95697" providerId="AD" clId="Web-{0D2D9C79-9FDD-4F4B-BA44-FA5623C1F069}" dt="2024-10-14T21:08:33.981" v="1" actId="20577"/>
      <pc:docMkLst>
        <pc:docMk/>
      </pc:docMkLst>
      <pc:sldChg chg="modSp">
        <pc:chgData name="Tirth Snehal Patel" userId="S::patel.tirths@northeastern.edu::effd1a1a-c2bf-4de2-b3ea-eb408ed95697" providerId="AD" clId="Web-{0D2D9C79-9FDD-4F4B-BA44-FA5623C1F069}" dt="2024-10-14T21:08:33.981" v="1" actId="20577"/>
        <pc:sldMkLst>
          <pc:docMk/>
          <pc:sldMk cId="977984328" sldId="259"/>
        </pc:sldMkLst>
      </pc:sldChg>
    </pc:docChg>
  </pc:docChgLst>
</pc:chgInfo>
</file>

<file path=ppt/media/image1.jpeg>
</file>

<file path=ppt/media/image10.jpeg>
</file>

<file path=ppt/media/image11.png>
</file>

<file path=ppt/media/image2.png>
</file>

<file path=ppt/media/image3.sv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0C6644-4D37-45EE-A77D-1C8AF7C650CF}" type="datetimeFigureOut"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5BBC0D-24CF-4722-A21C-760DE2840B8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72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5BBC0D-24CF-4722-A21C-760DE2840B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15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956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652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788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736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0383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9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13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116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153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764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020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754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9" r:id="rId1"/>
    <p:sldLayoutId id="2147483920" r:id="rId2"/>
    <p:sldLayoutId id="2147483921" r:id="rId3"/>
    <p:sldLayoutId id="2147483922" r:id="rId4"/>
    <p:sldLayoutId id="2147483923" r:id="rId5"/>
    <p:sldLayoutId id="2147483924" r:id="rId6"/>
    <p:sldLayoutId id="2147483925" r:id="rId7"/>
    <p:sldLayoutId id="2147483926" r:id="rId8"/>
    <p:sldLayoutId id="2147483927" r:id="rId9"/>
    <p:sldLayoutId id="2147483928" r:id="rId10"/>
    <p:sldLayoutId id="214748392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AA355-DB89-015A-ED74-87DC732E79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258245"/>
            <a:ext cx="11036808" cy="4039435"/>
          </a:xfrm>
        </p:spPr>
        <p:txBody>
          <a:bodyPr>
            <a:normAutofit/>
          </a:bodyPr>
          <a:lstStyle/>
          <a:p>
            <a:pPr algn="ctr"/>
            <a:br>
              <a:rPr lang="en-US" sz="7200"/>
            </a:br>
            <a:r>
              <a:rPr lang="en-US" sz="2700"/>
              <a:t>Group 3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64A113-FE24-320A-33CE-E2BC1814B9AE}"/>
              </a:ext>
            </a:extLst>
          </p:cNvPr>
          <p:cNvSpPr txBox="1"/>
          <p:nvPr/>
        </p:nvSpPr>
        <p:spPr>
          <a:xfrm>
            <a:off x="2937495" y="645743"/>
            <a:ext cx="631396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Avenir Next LT Pro"/>
              </a:rPr>
              <a:t>CS5330: Pattern Recognition &amp; Computer Vision</a:t>
            </a:r>
          </a:p>
          <a:p>
            <a:pPr algn="ctr"/>
            <a:r>
              <a:rPr lang="en-US" sz="1600" i="1">
                <a:latin typeface="Avenir Next LT Pro"/>
              </a:rPr>
              <a:t>Prof. Huaizu Jiang</a:t>
            </a:r>
          </a:p>
          <a:p>
            <a:pPr algn="ctr"/>
            <a:endParaRPr lang="en-US">
              <a:latin typeface="Avenir Next LT Pro"/>
            </a:endParaRPr>
          </a:p>
          <a:p>
            <a:pPr algn="ctr"/>
            <a:r>
              <a:rPr lang="en-US">
                <a:latin typeface="Avenir Next LT Pro"/>
              </a:rPr>
              <a:t>Final Project Presentation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DF7D81-7634-BD3B-7B27-5875E61E6FA4}"/>
              </a:ext>
            </a:extLst>
          </p:cNvPr>
          <p:cNvSpPr txBox="1"/>
          <p:nvPr/>
        </p:nvSpPr>
        <p:spPr>
          <a:xfrm>
            <a:off x="682417" y="1819514"/>
            <a:ext cx="10824117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>
                <a:latin typeface="Avenir Next LT Pro"/>
              </a:rPr>
              <a:t>Optimizing 3D Scene Reconstruction</a:t>
            </a:r>
            <a:r>
              <a:rPr lang="en-US" sz="4800"/>
              <a:t>:</a:t>
            </a:r>
            <a:br>
              <a:rPr lang="en-US" sz="6000"/>
            </a:br>
            <a:r>
              <a:rPr lang="en-US" sz="6000">
                <a:latin typeface="Avenir Next LT Pro"/>
              </a:rPr>
              <a:t> </a:t>
            </a:r>
            <a:r>
              <a:rPr lang="en-US" sz="3200">
                <a:latin typeface="Avenir Next LT Pro"/>
              </a:rPr>
              <a:t>Integrating DUSt3R with 3D Gaussian Splatting</a:t>
            </a:r>
            <a:endParaRPr lang="en-US" sz="4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45BD95-4EB0-F942-8F4D-6FBDE88DAC09}"/>
              </a:ext>
            </a:extLst>
          </p:cNvPr>
          <p:cNvSpPr txBox="1"/>
          <p:nvPr/>
        </p:nvSpPr>
        <p:spPr>
          <a:xfrm>
            <a:off x="3398746" y="4441727"/>
            <a:ext cx="5401382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i="1">
                <a:latin typeface="Avenir Next LT Pro"/>
              </a:rPr>
              <a:t>By</a:t>
            </a:r>
          </a:p>
          <a:p>
            <a:pPr algn="ctr">
              <a:lnSpc>
                <a:spcPct val="150000"/>
              </a:lnSpc>
            </a:pPr>
            <a:r>
              <a:rPr lang="en-US" i="1">
                <a:latin typeface="Avenir Next LT Pro"/>
              </a:rPr>
              <a:t>Daniel Allex</a:t>
            </a:r>
            <a:endParaRPr lang="en-US" i="1">
              <a:latin typeface="Avenir Next LT Pro"/>
              <a:cs typeface="Calibri"/>
            </a:endParaRPr>
          </a:p>
          <a:p>
            <a:pPr algn="ctr">
              <a:lnSpc>
                <a:spcPct val="150000"/>
              </a:lnSpc>
            </a:pPr>
            <a:r>
              <a:rPr lang="en-US" i="1">
                <a:latin typeface="Avenir Next LT Pro"/>
                <a:cs typeface="Calibri"/>
              </a:rPr>
              <a:t>Tirth Patel</a:t>
            </a:r>
          </a:p>
          <a:p>
            <a:pPr algn="ctr">
              <a:lnSpc>
                <a:spcPct val="150000"/>
              </a:lnSpc>
            </a:pPr>
            <a:endParaRPr lang="en-US" i="1">
              <a:latin typeface="Avenir Next LT Pro"/>
              <a:cs typeface="Calibri"/>
            </a:endParaRPr>
          </a:p>
          <a:p>
            <a:br>
              <a:rPr lang="en-US"/>
            </a:br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9F5034E-7E43-5372-0CD0-6BE4587E4E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56678" y="4522504"/>
            <a:ext cx="1549856" cy="154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115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86F04-A1F4-F0D9-A9B0-351E90059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866034"/>
          </a:xfrm>
        </p:spPr>
        <p:txBody>
          <a:bodyPr>
            <a:normAutofit/>
          </a:bodyPr>
          <a:lstStyle/>
          <a:p>
            <a:r>
              <a:rPr lang="en-US"/>
              <a:t>Problem Setting</a:t>
            </a:r>
            <a:br>
              <a:rPr lang="en-US"/>
            </a:br>
            <a:r>
              <a:rPr lang="en-US" sz="2000"/>
              <a:t>Model input and output</a:t>
            </a:r>
            <a:br>
              <a:rPr lang="en-US"/>
            </a:br>
            <a:endParaRPr lang="en-US"/>
          </a:p>
        </p:txBody>
      </p:sp>
      <p:pic>
        <p:nvPicPr>
          <p:cNvPr id="10" name="Content Placeholder 9" descr="A statue of a dog&#10;&#10;Description automatically generated">
            <a:extLst>
              <a:ext uri="{FF2B5EF4-FFF2-40B4-BE49-F238E27FC236}">
                <a16:creationId xmlns:a16="http://schemas.microsoft.com/office/drawing/2014/main" id="{F7AD13BD-41CB-99B7-E5DF-B3F7B8D31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0825" y="4418895"/>
            <a:ext cx="898934" cy="1623255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39A157C-081B-61CB-E77F-5876F9468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2528" y="1957033"/>
            <a:ext cx="6846006" cy="148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41AB07-A1BC-081F-1DFB-9C2A4E2897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9988" y="4324342"/>
            <a:ext cx="6848475" cy="1812360"/>
          </a:xfrm>
          <a:prstGeom prst="rect">
            <a:avLst/>
          </a:prstGeom>
        </p:spPr>
      </p:pic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783BAD54-741E-7DB1-F626-55401065E1AC}"/>
              </a:ext>
            </a:extLst>
          </p:cNvPr>
          <p:cNvCxnSpPr>
            <a:stCxn id="1026" idx="3"/>
            <a:endCxn id="5" idx="1"/>
          </p:cNvCxnSpPr>
          <p:nvPr/>
        </p:nvCxnSpPr>
        <p:spPr>
          <a:xfrm flipH="1">
            <a:off x="1169988" y="2701048"/>
            <a:ext cx="10018546" cy="2529474"/>
          </a:xfrm>
          <a:prstGeom prst="bentConnector5">
            <a:avLst>
              <a:gd name="adj1" fmla="val -2282"/>
              <a:gd name="adj2" fmla="val 46794"/>
              <a:gd name="adj3" fmla="val 102282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statue of a dog&#10;&#10;Description automatically generated">
            <a:extLst>
              <a:ext uri="{FF2B5EF4-FFF2-40B4-BE49-F238E27FC236}">
                <a16:creationId xmlns:a16="http://schemas.microsoft.com/office/drawing/2014/main" id="{29748071-A42E-E560-8B23-80B4605958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8348" y="4400867"/>
            <a:ext cx="898934" cy="165931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B06F68D-AC74-63D9-A01D-59C289538AE6}"/>
              </a:ext>
            </a:extLst>
          </p:cNvPr>
          <p:cNvCxnSpPr>
            <a:stCxn id="5" idx="3"/>
            <a:endCxn id="10" idx="1"/>
          </p:cNvCxnSpPr>
          <p:nvPr/>
        </p:nvCxnSpPr>
        <p:spPr>
          <a:xfrm>
            <a:off x="8018463" y="5230522"/>
            <a:ext cx="11523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statue of a dog&#10;&#10;Description automatically generated">
            <a:extLst>
              <a:ext uri="{FF2B5EF4-FFF2-40B4-BE49-F238E27FC236}">
                <a16:creationId xmlns:a16="http://schemas.microsoft.com/office/drawing/2014/main" id="{485062C9-61FE-9BF4-082B-19DDB9F3FC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06750" y="2307220"/>
            <a:ext cx="1468481" cy="826755"/>
          </a:xfrm>
          <a:prstGeom prst="rect">
            <a:avLst/>
          </a:prstGeom>
        </p:spPr>
      </p:pic>
      <p:pic>
        <p:nvPicPr>
          <p:cNvPr id="19" name="Picture 18" descr="A statue of a dog&#10;&#10;Description automatically generated">
            <a:extLst>
              <a:ext uri="{FF2B5EF4-FFF2-40B4-BE49-F238E27FC236}">
                <a16:creationId xmlns:a16="http://schemas.microsoft.com/office/drawing/2014/main" id="{E7AD1778-BC51-24E0-13D6-6F9C91EBB0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98538" y="2297445"/>
            <a:ext cx="1468480" cy="826754"/>
          </a:xfrm>
          <a:prstGeom prst="rect">
            <a:avLst/>
          </a:prstGeom>
        </p:spPr>
      </p:pic>
      <p:pic>
        <p:nvPicPr>
          <p:cNvPr id="21" name="Picture 20" descr="A statue of a dog&#10;&#10;Description automatically generated">
            <a:extLst>
              <a:ext uri="{FF2B5EF4-FFF2-40B4-BE49-F238E27FC236}">
                <a16:creationId xmlns:a16="http://schemas.microsoft.com/office/drawing/2014/main" id="{6C3CE08A-D3A7-8CD7-F142-A27C44F740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14964" y="2307220"/>
            <a:ext cx="1468480" cy="82675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89BC505-4184-40EE-91F2-03DF03C6D89C}"/>
              </a:ext>
            </a:extLst>
          </p:cNvPr>
          <p:cNvCxnSpPr>
            <a:stCxn id="19" idx="0"/>
            <a:endCxn id="1026" idx="1"/>
          </p:cNvCxnSpPr>
          <p:nvPr/>
        </p:nvCxnSpPr>
        <p:spPr>
          <a:xfrm flipV="1">
            <a:off x="3646155" y="2701048"/>
            <a:ext cx="696373" cy="9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5588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4756C-2A7D-1EE0-190D-969F6160C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Baseline and Delta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88DA9-2147-29BE-AB45-BB163DD16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449169" cy="4023360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en-US" b="1">
                <a:ea typeface="Calibri"/>
                <a:cs typeface="Calibri"/>
              </a:rPr>
              <a:t>Baselines:</a:t>
            </a:r>
            <a:r>
              <a:rPr lang="en-US">
                <a:ea typeface="Calibri"/>
                <a:cs typeface="Calibri"/>
              </a:rPr>
              <a:t> DUSt3R and Gaussian Splatting models</a:t>
            </a:r>
            <a:endParaRPr lang="en-US"/>
          </a:p>
          <a:p>
            <a:pPr marL="0" indent="0">
              <a:buNone/>
            </a:pPr>
            <a:r>
              <a:rPr lang="en-US" b="1">
                <a:ea typeface="Calibri"/>
                <a:cs typeface="Calibri"/>
              </a:rPr>
              <a:t>Delta:</a:t>
            </a:r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US">
                <a:ea typeface="Calibri"/>
                <a:cs typeface="Calibri"/>
              </a:rPr>
              <a:t>Bridges DUSt3R's depth inference into Gaussian Splatting's training and rendering workflow</a:t>
            </a:r>
          </a:p>
          <a:p>
            <a:pPr marL="635000" lvl="1">
              <a:buFont typeface="Courier New,monospace" panose="020F0502020204030204" pitchFamily="34" charset="0"/>
              <a:buChar char="o"/>
            </a:pPr>
            <a:r>
              <a:rPr lang="en-US">
                <a:ea typeface="Calibri"/>
                <a:cs typeface="Calibri"/>
              </a:rPr>
              <a:t>Applies global alignment to unify DUSt3R derived camera poses and point clouds</a:t>
            </a:r>
          </a:p>
          <a:p>
            <a:pPr marL="635000" lvl="1">
              <a:buFont typeface="Courier New,monospace" panose="020F0502020204030204" pitchFamily="34" charset="0"/>
              <a:buChar char="o"/>
            </a:pPr>
            <a:r>
              <a:rPr lang="en-US">
                <a:ea typeface="Calibri"/>
                <a:cs typeface="Calibri"/>
              </a:rPr>
              <a:t>Normalizes scene geometry to ensure consistent scale and coordinate frames</a:t>
            </a:r>
          </a:p>
          <a:p>
            <a:pPr marL="635000" lvl="1">
              <a:buFont typeface="Courier New,monospace" panose="020F0502020204030204" pitchFamily="34" charset="0"/>
              <a:buChar char="o"/>
            </a:pPr>
            <a:r>
              <a:rPr lang="en-US">
                <a:ea typeface="Calibri"/>
                <a:cs typeface="Calibri"/>
              </a:rPr>
              <a:t>Converts aligned, normalized data to COLMAP format to be useable by Gaussian Splatting</a:t>
            </a:r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US">
                <a:ea typeface="Calibri"/>
                <a:cs typeface="Calibri"/>
              </a:rPr>
              <a:t>Baseline Notebook- COLMAP converter with Gaussian Splatting, taking images as inputs</a:t>
            </a:r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US">
                <a:ea typeface="Calibri"/>
                <a:cs typeface="Calibri"/>
              </a:rPr>
              <a:t>Image training data across campus</a:t>
            </a:r>
          </a:p>
        </p:txBody>
      </p:sp>
    </p:spTree>
    <p:extLst>
      <p:ext uri="{BB962C8B-B14F-4D97-AF65-F5344CB8AC3E}">
        <p14:creationId xmlns:p14="http://schemas.microsoft.com/office/powerpoint/2010/main" val="2266007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E49AF-A90C-8BAF-238B-36CD39B60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Empirical Results</a:t>
            </a:r>
          </a:p>
        </p:txBody>
      </p:sp>
      <p:pic>
        <p:nvPicPr>
          <p:cNvPr id="4" name="Picture 3" descr="A statue of a dog&#10;&#10;Description automatically generated">
            <a:extLst>
              <a:ext uri="{FF2B5EF4-FFF2-40B4-BE49-F238E27FC236}">
                <a16:creationId xmlns:a16="http://schemas.microsoft.com/office/drawing/2014/main" id="{B0EA22C7-35CA-6744-17AF-D2BFFABDA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374" y="2054331"/>
            <a:ext cx="1897714" cy="3362569"/>
          </a:xfrm>
          <a:prstGeom prst="rect">
            <a:avLst/>
          </a:prstGeom>
        </p:spPr>
      </p:pic>
      <p:pic>
        <p:nvPicPr>
          <p:cNvPr id="7" name="Picture 6" descr="A statue of a dog&#10;&#10;Description automatically generated">
            <a:extLst>
              <a:ext uri="{FF2B5EF4-FFF2-40B4-BE49-F238E27FC236}">
                <a16:creationId xmlns:a16="http://schemas.microsoft.com/office/drawing/2014/main" id="{34155D79-D419-79DD-B911-C4B6E533D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2730" y="2064099"/>
            <a:ext cx="3362570" cy="336256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CB628A8-356F-D899-1654-AD580F6452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201" y="1982503"/>
            <a:ext cx="4734171" cy="4111284"/>
          </a:xfrm>
        </p:spPr>
        <p:txBody>
          <a:bodyPr vert="horz" lIns="0" tIns="45720" rIns="0" bIns="45720" rtlCol="0" anchor="t">
            <a:normAutofit/>
          </a:bodyPr>
          <a:lstStyle/>
          <a:p>
            <a:pPr marL="342900" indent="-342900">
              <a:buFont typeface="Arial" panose="020F0502020204030204" pitchFamily="34" charset="0"/>
              <a:buChar char="•"/>
            </a:pPr>
            <a:r>
              <a:rPr lang="en-US">
                <a:ea typeface="Calibri"/>
                <a:cs typeface="Calibri"/>
              </a:rPr>
              <a:t>Achieves </a:t>
            </a:r>
            <a:r>
              <a:rPr lang="en-US">
                <a:ea typeface="+mn-lt"/>
                <a:cs typeface="+mn-lt"/>
              </a:rPr>
              <a:t>comparable reconstructions and renderings </a:t>
            </a:r>
            <a:r>
              <a:rPr lang="en-US">
                <a:solidFill>
                  <a:srgbClr val="404040"/>
                </a:solidFill>
                <a:latin typeface="Calibri"/>
                <a:ea typeface="+mn-lt"/>
                <a:cs typeface="Calibri"/>
              </a:rPr>
              <a:t>to</a:t>
            </a:r>
            <a:r>
              <a:rPr lang="en-US">
                <a:ea typeface="+mn-lt"/>
                <a:cs typeface="+mn-lt"/>
              </a:rPr>
              <a:t> those generated via standard </a:t>
            </a:r>
            <a:r>
              <a:rPr lang="en-US" err="1">
                <a:ea typeface="+mn-lt"/>
                <a:cs typeface="+mn-lt"/>
              </a:rPr>
              <a:t>SfM</a:t>
            </a:r>
            <a:r>
              <a:rPr lang="en-US">
                <a:ea typeface="+mn-lt"/>
                <a:cs typeface="+mn-lt"/>
              </a:rPr>
              <a:t> pipelines</a:t>
            </a:r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US">
                <a:ea typeface="+mn-lt"/>
                <a:cs typeface="+mn-lt"/>
              </a:rPr>
              <a:t>DUSt3r Splatting maintains coherent scene geometry without known intrinsics</a:t>
            </a:r>
          </a:p>
          <a:p>
            <a:pPr marL="635000" lvl="1" indent="-342900">
              <a:buFont typeface="Courier New" panose="020F0502020204030204" pitchFamily="34" charset="0"/>
              <a:buChar char="o"/>
            </a:pPr>
            <a:r>
              <a:rPr lang="en-US">
                <a:ea typeface="+mn-lt"/>
                <a:cs typeface="+mn-lt"/>
              </a:rPr>
              <a:t>Though includes more noise than baseline methods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DD4718B-B1D4-2FED-2B49-1B1FB693C28F}"/>
              </a:ext>
            </a:extLst>
          </p:cNvPr>
          <p:cNvSpPr txBox="1">
            <a:spLocks/>
          </p:cNvSpPr>
          <p:nvPr/>
        </p:nvSpPr>
        <p:spPr>
          <a:xfrm>
            <a:off x="1034755" y="5485749"/>
            <a:ext cx="1910865" cy="48690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>
                <a:ea typeface="Calibri"/>
                <a:cs typeface="Calibri"/>
              </a:rPr>
              <a:t>DUSt3R Splatting</a:t>
            </a:r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4A9F43D-BAAC-D1A3-AB91-B2639B0FC6E5}"/>
              </a:ext>
            </a:extLst>
          </p:cNvPr>
          <p:cNvSpPr txBox="1">
            <a:spLocks/>
          </p:cNvSpPr>
          <p:nvPr/>
        </p:nvSpPr>
        <p:spPr>
          <a:xfrm>
            <a:off x="3389139" y="5485749"/>
            <a:ext cx="3014788" cy="486900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>
                <a:ea typeface="Calibri"/>
                <a:cs typeface="Calibri"/>
              </a:rPr>
              <a:t>COLMAP + Gaussian Splatting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314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a8eec281-aaa3-4dae-ac9b-9a398b9215e7}" enabled="0" method="" siteId="{a8eec281-aaa3-4dae-ac9b-9a398b9215e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4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Retrospect</vt:lpstr>
      <vt:lpstr> Group 3</vt:lpstr>
      <vt:lpstr>Problem Setting Model input and output </vt:lpstr>
      <vt:lpstr>Baseline and Delta</vt:lpstr>
      <vt:lpstr>Empirical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Tirth Snehal Patel</dc:creator>
  <cp:revision>1</cp:revision>
  <dcterms:created xsi:type="dcterms:W3CDTF">2024-10-13T02:54:31Z</dcterms:created>
  <dcterms:modified xsi:type="dcterms:W3CDTF">2024-12-10T18:12:29Z</dcterms:modified>
</cp:coreProperties>
</file>

<file path=docProps/thumbnail.jpeg>
</file>